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handoutMasterIdLst>
    <p:handoutMasterId r:id="rId10"/>
  </p:handoutMasterIdLst>
  <p:sldIdLst>
    <p:sldId id="335" r:id="rId2"/>
    <p:sldId id="329" r:id="rId3"/>
    <p:sldId id="337" r:id="rId4"/>
    <p:sldId id="317" r:id="rId5"/>
    <p:sldId id="319" r:id="rId6"/>
    <p:sldId id="346" r:id="rId7"/>
    <p:sldId id="344" r:id="rId8"/>
  </p:sldIdLst>
  <p:sldSz cx="9144000" cy="5143500" type="screen16x9"/>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orient="horz" pos="1188">
          <p15:clr>
            <a:srgbClr val="A4A3A4"/>
          </p15:clr>
        </p15:guide>
        <p15:guide id="3" orient="horz" pos="972">
          <p15:clr>
            <a:srgbClr val="A4A3A4"/>
          </p15:clr>
        </p15:guide>
        <p15:guide id="4" orient="horz" pos="756">
          <p15:clr>
            <a:srgbClr val="A4A3A4"/>
          </p15:clr>
        </p15:guide>
        <p15:guide id="5" orient="horz" pos="1080">
          <p15:clr>
            <a:srgbClr val="A4A3A4"/>
          </p15:clr>
        </p15:guide>
        <p15:guide id="6" orient="horz" pos="1404">
          <p15:clr>
            <a:srgbClr val="A4A3A4"/>
          </p15:clr>
        </p15:guide>
        <p15:guide id="7" orient="horz" pos="1296">
          <p15:clr>
            <a:srgbClr val="A4A3A4"/>
          </p15:clr>
        </p15:guide>
        <p15:guide id="8" orient="horz" pos="864">
          <p15:clr>
            <a:srgbClr val="A4A3A4"/>
          </p15:clr>
        </p15:guide>
        <p15:guide id="9" pos="2880">
          <p15:clr>
            <a:srgbClr val="A4A3A4"/>
          </p15:clr>
        </p15:guide>
        <p15:guide id="10" pos="1728">
          <p15:clr>
            <a:srgbClr val="A4A3A4"/>
          </p15:clr>
        </p15:guide>
        <p15:guide id="11" pos="721">
          <p15:clr>
            <a:srgbClr val="A4A3A4"/>
          </p15:clr>
        </p15:guide>
        <p15:guide id="12" pos="1144">
          <p15:clr>
            <a:srgbClr val="A4A3A4"/>
          </p15:clr>
        </p15:guide>
        <p15:guide id="13" pos="3455">
          <p15:clr>
            <a:srgbClr val="A4A3A4"/>
          </p15:clr>
        </p15:guide>
        <p15:guide id="14" pos="5184">
          <p15:clr>
            <a:srgbClr val="A4A3A4"/>
          </p15:clr>
        </p15:guide>
        <p15:guide id="15" pos="2305">
          <p15:clr>
            <a:srgbClr val="A4A3A4"/>
          </p15:clr>
        </p15:guide>
        <p15:guide id="16" pos="403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30"/>
    <a:srgbClr val="FFFFFF"/>
    <a:srgbClr val="0099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520" autoAdjust="0"/>
    <p:restoredTop sz="61587" autoAdjust="0"/>
  </p:normalViewPr>
  <p:slideViewPr>
    <p:cSldViewPr snapToObjects="1">
      <p:cViewPr varScale="1">
        <p:scale>
          <a:sx n="42" d="100"/>
          <a:sy n="42" d="100"/>
        </p:scale>
        <p:origin x="19" y="451"/>
      </p:cViewPr>
      <p:guideLst>
        <p:guide orient="horz" pos="1620"/>
        <p:guide orient="horz" pos="1188"/>
        <p:guide orient="horz" pos="972"/>
        <p:guide orient="horz" pos="756"/>
        <p:guide orient="horz" pos="1080"/>
        <p:guide orient="horz" pos="1404"/>
        <p:guide orient="horz" pos="1296"/>
        <p:guide orient="horz" pos="864"/>
        <p:guide pos="2880"/>
        <p:guide pos="1728"/>
        <p:guide pos="721"/>
        <p:guide pos="1144"/>
        <p:guide pos="3455"/>
        <p:guide pos="5184"/>
        <p:guide pos="2305"/>
        <p:guide pos="4035"/>
      </p:guideLst>
    </p:cSldViewPr>
  </p:slideViewPr>
  <p:outlineViewPr>
    <p:cViewPr>
      <p:scale>
        <a:sx n="33" d="100"/>
        <a:sy n="33" d="100"/>
      </p:scale>
      <p:origin x="0" y="-1992"/>
    </p:cViewPr>
  </p:outlineViewPr>
  <p:notesTextViewPr>
    <p:cViewPr>
      <p:scale>
        <a:sx n="100" d="100"/>
        <a:sy n="100" d="100"/>
      </p:scale>
      <p:origin x="0" y="0"/>
    </p:cViewPr>
  </p:notesTextViewPr>
  <p:sorterViewPr>
    <p:cViewPr>
      <p:scale>
        <a:sx n="200" d="100"/>
        <a:sy n="200" d="100"/>
      </p:scale>
      <p:origin x="0" y="0"/>
    </p:cViewPr>
  </p:sorterViewPr>
  <p:notesViewPr>
    <p:cSldViewPr snapToObjects="1">
      <p:cViewPr varScale="1">
        <p:scale>
          <a:sx n="65" d="100"/>
          <a:sy n="65" d="100"/>
        </p:scale>
        <p:origin x="845" y="43"/>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ntwng@student.ubc.ca" userId="023afb9e-a781-42c4-bc21-a70471ba045c" providerId="ADAL" clId="{687566F4-9AD9-4E32-A56E-9FD8A0E96035}"/>
    <pc:docChg chg="undo redo custSel delSld modSld">
      <pc:chgData name="jntwng@student.ubc.ca" userId="023afb9e-a781-42c4-bc21-a70471ba045c" providerId="ADAL" clId="{687566F4-9AD9-4E32-A56E-9FD8A0E96035}" dt="2022-11-30T17:19:13.538" v="595" actId="20577"/>
      <pc:docMkLst>
        <pc:docMk/>
      </pc:docMkLst>
      <pc:sldChg chg="addSp delSp modSp mod delAnim modAnim modNotesTx">
        <pc:chgData name="jntwng@student.ubc.ca" userId="023afb9e-a781-42c4-bc21-a70471ba045c" providerId="ADAL" clId="{687566F4-9AD9-4E32-A56E-9FD8A0E96035}" dt="2022-11-30T17:17:23.346" v="560" actId="20577"/>
        <pc:sldMkLst>
          <pc:docMk/>
          <pc:sldMk cId="413756485" sldId="317"/>
        </pc:sldMkLst>
        <pc:grpChg chg="ord">
          <ac:chgData name="jntwng@student.ubc.ca" userId="023afb9e-a781-42c4-bc21-a70471ba045c" providerId="ADAL" clId="{687566F4-9AD9-4E32-A56E-9FD8A0E96035}" dt="2022-11-30T17:06:32.167" v="74" actId="167"/>
          <ac:grpSpMkLst>
            <pc:docMk/>
            <pc:sldMk cId="413756485" sldId="317"/>
            <ac:grpSpMk id="13" creationId="{8B8EC877-C127-4692-A38F-1918FEB122D0}"/>
          </ac:grpSpMkLst>
        </pc:grpChg>
        <pc:picChg chg="mod">
          <ac:chgData name="jntwng@student.ubc.ca" userId="023afb9e-a781-42c4-bc21-a70471ba045c" providerId="ADAL" clId="{687566F4-9AD9-4E32-A56E-9FD8A0E96035}" dt="2022-11-30T17:06:26.524" v="72" actId="1076"/>
          <ac:picMkLst>
            <pc:docMk/>
            <pc:sldMk cId="413756485" sldId="317"/>
            <ac:picMk id="6" creationId="{82775B54-10F4-B1C8-E241-BA6B982157DB}"/>
          </ac:picMkLst>
        </pc:picChg>
        <pc:picChg chg="del">
          <ac:chgData name="jntwng@student.ubc.ca" userId="023afb9e-a781-42c4-bc21-a70471ba045c" providerId="ADAL" clId="{687566F4-9AD9-4E32-A56E-9FD8A0E96035}" dt="2022-11-30T17:05:04.292" v="49" actId="21"/>
          <ac:picMkLst>
            <pc:docMk/>
            <pc:sldMk cId="413756485" sldId="317"/>
            <ac:picMk id="7" creationId="{EC0F74B8-0195-4CA0-9BB5-D8DE7CA087D5}"/>
          </ac:picMkLst>
        </pc:picChg>
        <pc:picChg chg="add del mod">
          <ac:chgData name="jntwng@student.ubc.ca" userId="023afb9e-a781-42c4-bc21-a70471ba045c" providerId="ADAL" clId="{687566F4-9AD9-4E32-A56E-9FD8A0E96035}" dt="2022-11-30T17:05:13.061" v="52"/>
          <ac:picMkLst>
            <pc:docMk/>
            <pc:sldMk cId="413756485" sldId="317"/>
            <ac:picMk id="9" creationId="{3078B388-0B89-4F08-877B-A92781CA43F9}"/>
          </ac:picMkLst>
        </pc:picChg>
        <pc:picChg chg="del ord">
          <ac:chgData name="jntwng@student.ubc.ca" userId="023afb9e-a781-42c4-bc21-a70471ba045c" providerId="ADAL" clId="{687566F4-9AD9-4E32-A56E-9FD8A0E96035}" dt="2022-11-30T17:05:42.099" v="58" actId="21"/>
          <ac:picMkLst>
            <pc:docMk/>
            <pc:sldMk cId="413756485" sldId="317"/>
            <ac:picMk id="10" creationId="{5EFD46F6-ADDC-4EA2-9BCE-D4F48F62F5D7}"/>
          </ac:picMkLst>
        </pc:picChg>
        <pc:picChg chg="add mod ord">
          <ac:chgData name="jntwng@student.ubc.ca" userId="023afb9e-a781-42c4-bc21-a70471ba045c" providerId="ADAL" clId="{687566F4-9AD9-4E32-A56E-9FD8A0E96035}" dt="2022-11-30T17:05:30.175" v="57" actId="167"/>
          <ac:picMkLst>
            <pc:docMk/>
            <pc:sldMk cId="413756485" sldId="317"/>
            <ac:picMk id="11" creationId="{081739D4-D74C-46A9-8D52-8466C27C63C8}"/>
          </ac:picMkLst>
        </pc:picChg>
        <pc:picChg chg="add del mod">
          <ac:chgData name="jntwng@student.ubc.ca" userId="023afb9e-a781-42c4-bc21-a70471ba045c" providerId="ADAL" clId="{687566F4-9AD9-4E32-A56E-9FD8A0E96035}" dt="2022-11-30T17:06:01.661" v="64"/>
          <ac:picMkLst>
            <pc:docMk/>
            <pc:sldMk cId="413756485" sldId="317"/>
            <ac:picMk id="15" creationId="{A56BE338-55BF-4A80-AAAD-DCD8A7DF9B2F}"/>
          </ac:picMkLst>
        </pc:picChg>
        <pc:picChg chg="add del mod">
          <ac:chgData name="jntwng@student.ubc.ca" userId="023afb9e-a781-42c4-bc21-a70471ba045c" providerId="ADAL" clId="{687566F4-9AD9-4E32-A56E-9FD8A0E96035}" dt="2022-11-30T17:06:19.979" v="68" actId="21"/>
          <ac:picMkLst>
            <pc:docMk/>
            <pc:sldMk cId="413756485" sldId="317"/>
            <ac:picMk id="16" creationId="{468D5738-8001-42F7-8468-DA14F1B9CA7B}"/>
          </ac:picMkLst>
        </pc:picChg>
        <pc:picChg chg="add del mod">
          <ac:chgData name="jntwng@student.ubc.ca" userId="023afb9e-a781-42c4-bc21-a70471ba045c" providerId="ADAL" clId="{687566F4-9AD9-4E32-A56E-9FD8A0E96035}" dt="2022-11-30T17:06:24.389" v="71"/>
          <ac:picMkLst>
            <pc:docMk/>
            <pc:sldMk cId="413756485" sldId="317"/>
            <ac:picMk id="17" creationId="{2D02943A-385B-4277-8298-3D853FAB110F}"/>
          </ac:picMkLst>
        </pc:picChg>
        <pc:picChg chg="add mod">
          <ac:chgData name="jntwng@student.ubc.ca" userId="023afb9e-a781-42c4-bc21-a70471ba045c" providerId="ADAL" clId="{687566F4-9AD9-4E32-A56E-9FD8A0E96035}" dt="2022-11-30T17:06:27.322" v="73"/>
          <ac:picMkLst>
            <pc:docMk/>
            <pc:sldMk cId="413756485" sldId="317"/>
            <ac:picMk id="18" creationId="{DA54AF8B-9FD2-4F2B-A633-8B1485BDA86F}"/>
          </ac:picMkLst>
        </pc:picChg>
      </pc:sldChg>
      <pc:sldChg chg="addSp delSp modSp mod modAnim modNotesTx">
        <pc:chgData name="jntwng@student.ubc.ca" userId="023afb9e-a781-42c4-bc21-a70471ba045c" providerId="ADAL" clId="{687566F4-9AD9-4E32-A56E-9FD8A0E96035}" dt="2022-11-30T17:17:48.027" v="578" actId="20577"/>
        <pc:sldMkLst>
          <pc:docMk/>
          <pc:sldMk cId="2729470473" sldId="319"/>
        </pc:sldMkLst>
        <pc:spChg chg="add del">
          <ac:chgData name="jntwng@student.ubc.ca" userId="023afb9e-a781-42c4-bc21-a70471ba045c" providerId="ADAL" clId="{687566F4-9AD9-4E32-A56E-9FD8A0E96035}" dt="2022-11-30T17:17:32.568" v="562" actId="22"/>
          <ac:spMkLst>
            <pc:docMk/>
            <pc:sldMk cId="2729470473" sldId="319"/>
            <ac:spMk id="37" creationId="{9B4BB01A-8CF4-49D4-A718-F3AD15DAEA53}"/>
          </ac:spMkLst>
        </pc:spChg>
        <pc:picChg chg="add del mod">
          <ac:chgData name="jntwng@student.ubc.ca" userId="023afb9e-a781-42c4-bc21-a70471ba045c" providerId="ADAL" clId="{687566F4-9AD9-4E32-A56E-9FD8A0E96035}" dt="2022-11-30T17:05:54.715" v="62"/>
          <ac:picMkLst>
            <pc:docMk/>
            <pc:sldMk cId="2729470473" sldId="319"/>
            <ac:picMk id="37" creationId="{54949AF9-2FDC-4C66-9540-AC1957855E1E}"/>
          </ac:picMkLst>
        </pc:picChg>
      </pc:sldChg>
      <pc:sldChg chg="del">
        <pc:chgData name="jntwng@student.ubc.ca" userId="023afb9e-a781-42c4-bc21-a70471ba045c" providerId="ADAL" clId="{687566F4-9AD9-4E32-A56E-9FD8A0E96035}" dt="2022-11-30T16:56:17.292" v="6" actId="2696"/>
        <pc:sldMkLst>
          <pc:docMk/>
          <pc:sldMk cId="1427062775" sldId="322"/>
        </pc:sldMkLst>
      </pc:sldChg>
      <pc:sldChg chg="addSp modSp mod modAnim modNotes modNotesTx">
        <pc:chgData name="jntwng@student.ubc.ca" userId="023afb9e-a781-42c4-bc21-a70471ba045c" providerId="ADAL" clId="{687566F4-9AD9-4E32-A56E-9FD8A0E96035}" dt="2022-11-30T17:18:41.751" v="585"/>
        <pc:sldMkLst>
          <pc:docMk/>
          <pc:sldMk cId="1048996280" sldId="329"/>
        </pc:sldMkLst>
        <pc:spChg chg="add mod">
          <ac:chgData name="jntwng@student.ubc.ca" userId="023afb9e-a781-42c4-bc21-a70471ba045c" providerId="ADAL" clId="{687566F4-9AD9-4E32-A56E-9FD8A0E96035}" dt="2022-11-30T16:58:11.547" v="46" actId="164"/>
          <ac:spMkLst>
            <pc:docMk/>
            <pc:sldMk cId="1048996280" sldId="329"/>
            <ac:spMk id="24" creationId="{9B8D4831-199E-443C-A4A8-FD03C90B78E9}"/>
          </ac:spMkLst>
        </pc:spChg>
        <pc:grpChg chg="add mod">
          <ac:chgData name="jntwng@student.ubc.ca" userId="023afb9e-a781-42c4-bc21-a70471ba045c" providerId="ADAL" clId="{687566F4-9AD9-4E32-A56E-9FD8A0E96035}" dt="2022-11-30T16:58:11.547" v="46" actId="164"/>
          <ac:grpSpMkLst>
            <pc:docMk/>
            <pc:sldMk cId="1048996280" sldId="329"/>
            <ac:grpSpMk id="9" creationId="{F0DBB4A8-8EF0-45B0-93F3-78344DD073D8}"/>
          </ac:grpSpMkLst>
        </pc:grpChg>
        <pc:grpChg chg="mod">
          <ac:chgData name="jntwng@student.ubc.ca" userId="023afb9e-a781-42c4-bc21-a70471ba045c" providerId="ADAL" clId="{687566F4-9AD9-4E32-A56E-9FD8A0E96035}" dt="2022-11-30T16:58:11.547" v="46" actId="164"/>
          <ac:grpSpMkLst>
            <pc:docMk/>
            <pc:sldMk cId="1048996280" sldId="329"/>
            <ac:grpSpMk id="21" creationId="{1D7227CC-C474-4C39-9104-F22AA40FF682}"/>
          </ac:grpSpMkLst>
        </pc:grpChg>
      </pc:sldChg>
      <pc:sldChg chg="modNotesTx">
        <pc:chgData name="jntwng@student.ubc.ca" userId="023afb9e-a781-42c4-bc21-a70471ba045c" providerId="ADAL" clId="{687566F4-9AD9-4E32-A56E-9FD8A0E96035}" dt="2022-11-30T16:55:48.866" v="0" actId="20577"/>
        <pc:sldMkLst>
          <pc:docMk/>
          <pc:sldMk cId="1530571053" sldId="335"/>
        </pc:sldMkLst>
      </pc:sldChg>
      <pc:sldChg chg="addSp delSp modSp mod modNotes modNotesTx">
        <pc:chgData name="jntwng@student.ubc.ca" userId="023afb9e-a781-42c4-bc21-a70471ba045c" providerId="ADAL" clId="{687566F4-9AD9-4E32-A56E-9FD8A0E96035}" dt="2022-11-30T17:19:13.538" v="595" actId="20577"/>
        <pc:sldMkLst>
          <pc:docMk/>
          <pc:sldMk cId="3543561185" sldId="337"/>
        </pc:sldMkLst>
        <pc:spChg chg="add del">
          <ac:chgData name="jntwng@student.ubc.ca" userId="023afb9e-a781-42c4-bc21-a70471ba045c" providerId="ADAL" clId="{687566F4-9AD9-4E32-A56E-9FD8A0E96035}" dt="2022-11-30T17:15:51.916" v="543" actId="22"/>
          <ac:spMkLst>
            <pc:docMk/>
            <pc:sldMk cId="3543561185" sldId="337"/>
            <ac:spMk id="33" creationId="{D2229C10-45CC-42CE-B0F2-73A975FCA345}"/>
          </ac:spMkLst>
        </pc:spChg>
        <pc:grpChg chg="mod">
          <ac:chgData name="jntwng@student.ubc.ca" userId="023afb9e-a781-42c4-bc21-a70471ba045c" providerId="ADAL" clId="{687566F4-9AD9-4E32-A56E-9FD8A0E96035}" dt="2022-11-30T17:15:55.893" v="549" actId="962"/>
          <ac:grpSpMkLst>
            <pc:docMk/>
            <pc:sldMk cId="3543561185" sldId="337"/>
            <ac:grpSpMk id="6" creationId="{57AFCB02-85B2-4765-ADF7-E3877C6E803A}"/>
          </ac:grpSpMkLst>
        </pc:grpChg>
        <pc:grpChg chg="mod">
          <ac:chgData name="jntwng@student.ubc.ca" userId="023afb9e-a781-42c4-bc21-a70471ba045c" providerId="ADAL" clId="{687566F4-9AD9-4E32-A56E-9FD8A0E96035}" dt="2022-11-30T17:15:11.078" v="541" actId="962"/>
          <ac:grpSpMkLst>
            <pc:docMk/>
            <pc:sldMk cId="3543561185" sldId="337"/>
            <ac:grpSpMk id="7" creationId="{55235586-447F-4AF9-8C9E-F9961DBE3D64}"/>
          </ac:grpSpMkLst>
        </pc:grpChg>
      </pc:sldChg>
      <pc:sldChg chg="mod modShow modNotesTx">
        <pc:chgData name="jntwng@student.ubc.ca" userId="023afb9e-a781-42c4-bc21-a70471ba045c" providerId="ADAL" clId="{687566F4-9AD9-4E32-A56E-9FD8A0E96035}" dt="2022-11-30T17:09:32.031" v="75" actId="729"/>
        <pc:sldMkLst>
          <pc:docMk/>
          <pc:sldMk cId="2220014846" sldId="344"/>
        </pc:sldMkLst>
      </pc:sldChg>
      <pc:sldChg chg="modNotesTx">
        <pc:chgData name="jntwng@student.ubc.ca" userId="023afb9e-a781-42c4-bc21-a70471ba045c" providerId="ADAL" clId="{687566F4-9AD9-4E32-A56E-9FD8A0E96035}" dt="2022-11-30T17:18:06.064" v="583" actId="20577"/>
        <pc:sldMkLst>
          <pc:docMk/>
          <pc:sldMk cId="2363093854" sldId="346"/>
        </pc:sldMkLst>
      </pc:sldChg>
      <pc:sldChg chg="del">
        <pc:chgData name="jntwng@student.ubc.ca" userId="023afb9e-a781-42c4-bc21-a70471ba045c" providerId="ADAL" clId="{687566F4-9AD9-4E32-A56E-9FD8A0E96035}" dt="2022-11-30T16:56:17.292" v="6" actId="2696"/>
        <pc:sldMkLst>
          <pc:docMk/>
          <pc:sldMk cId="3129650507" sldId="347"/>
        </pc:sldMkLst>
      </pc:sldChg>
      <pc:sldChg chg="del">
        <pc:chgData name="jntwng@student.ubc.ca" userId="023afb9e-a781-42c4-bc21-a70471ba045c" providerId="ADAL" clId="{687566F4-9AD9-4E32-A56E-9FD8A0E96035}" dt="2022-11-30T16:56:17.292" v="6" actId="2696"/>
        <pc:sldMkLst>
          <pc:docMk/>
          <pc:sldMk cId="2802382487" sldId="348"/>
        </pc:sldMkLst>
      </pc:sldChg>
    </pc:docChg>
  </pc:docChgLst>
  <pc:docChgLst>
    <pc:chgData name="jntwng@student.ubc.ca" userId="023afb9e-a781-42c4-bc21-a70471ba045c" providerId="ADAL" clId="{E929FF0E-73BA-4D47-B482-707F34E06C7B}"/>
    <pc:docChg chg="undo redo custSel addSld delSld modSld">
      <pc:chgData name="jntwng@student.ubc.ca" userId="023afb9e-a781-42c4-bc21-a70471ba045c" providerId="ADAL" clId="{E929FF0E-73BA-4D47-B482-707F34E06C7B}" dt="2022-11-16T16:39:34.008" v="4257" actId="6549"/>
      <pc:docMkLst>
        <pc:docMk/>
      </pc:docMkLst>
      <pc:sldChg chg="addSp delSp modSp mod modAnim modNotes modNotesTx">
        <pc:chgData name="jntwng@student.ubc.ca" userId="023afb9e-a781-42c4-bc21-a70471ba045c" providerId="ADAL" clId="{E929FF0E-73BA-4D47-B482-707F34E06C7B}" dt="2022-11-16T16:37:15.106" v="4241" actId="20577"/>
        <pc:sldMkLst>
          <pc:docMk/>
          <pc:sldMk cId="413756485" sldId="317"/>
        </pc:sldMkLst>
        <pc:picChg chg="add del mod">
          <ac:chgData name="jntwng@student.ubc.ca" userId="023afb9e-a781-42c4-bc21-a70471ba045c" providerId="ADAL" clId="{E929FF0E-73BA-4D47-B482-707F34E06C7B}" dt="2022-11-15T07:27:29.687" v="137" actId="21"/>
          <ac:picMkLst>
            <pc:docMk/>
            <pc:sldMk cId="413756485" sldId="317"/>
            <ac:picMk id="4" creationId="{764C586F-5BCC-442F-B3CF-05E3661CC9C8}"/>
          </ac:picMkLst>
        </pc:picChg>
        <pc:picChg chg="add del mod modCrop">
          <ac:chgData name="jntwng@student.ubc.ca" userId="023afb9e-a781-42c4-bc21-a70471ba045c" providerId="ADAL" clId="{E929FF0E-73BA-4D47-B482-707F34E06C7B}" dt="2022-11-16T04:39:19.801" v="598" actId="478"/>
          <ac:picMkLst>
            <pc:docMk/>
            <pc:sldMk cId="413756485" sldId="317"/>
            <ac:picMk id="4" creationId="{98A2FA98-C3D7-4CCA-9603-F71FD909CE34}"/>
          </ac:picMkLst>
        </pc:picChg>
        <pc:picChg chg="mod">
          <ac:chgData name="jntwng@student.ubc.ca" userId="023afb9e-a781-42c4-bc21-a70471ba045c" providerId="ADAL" clId="{E929FF0E-73BA-4D47-B482-707F34E06C7B}" dt="2022-11-16T03:21:06.658" v="296" actId="1076"/>
          <ac:picMkLst>
            <pc:docMk/>
            <pc:sldMk cId="413756485" sldId="317"/>
            <ac:picMk id="7" creationId="{EC0F74B8-0195-4CA0-9BB5-D8DE7CA087D5}"/>
          </ac:picMkLst>
        </pc:picChg>
        <pc:picChg chg="add del mod">
          <ac:chgData name="jntwng@student.ubc.ca" userId="023afb9e-a781-42c4-bc21-a70471ba045c" providerId="ADAL" clId="{E929FF0E-73BA-4D47-B482-707F34E06C7B}" dt="2022-11-16T04:12:37.274" v="577" actId="478"/>
          <ac:picMkLst>
            <pc:docMk/>
            <pc:sldMk cId="413756485" sldId="317"/>
            <ac:picMk id="8" creationId="{35676D4D-367C-4F0B-8AD8-EDE0E85F20FD}"/>
          </ac:picMkLst>
        </pc:picChg>
        <pc:picChg chg="add del mod">
          <ac:chgData name="jntwng@student.ubc.ca" userId="023afb9e-a781-42c4-bc21-a70471ba045c" providerId="ADAL" clId="{E929FF0E-73BA-4D47-B482-707F34E06C7B}" dt="2022-11-15T07:27:29.687" v="137" actId="21"/>
          <ac:picMkLst>
            <pc:docMk/>
            <pc:sldMk cId="413756485" sldId="317"/>
            <ac:picMk id="8" creationId="{8E44CE41-8FAE-41D0-8E58-399AAFC178CC}"/>
          </ac:picMkLst>
        </pc:picChg>
        <pc:picChg chg="mod modCrop">
          <ac:chgData name="jntwng@student.ubc.ca" userId="023afb9e-a781-42c4-bc21-a70471ba045c" providerId="ADAL" clId="{E929FF0E-73BA-4D47-B482-707F34E06C7B}" dt="2022-11-16T04:05:06.756" v="533" actId="732"/>
          <ac:picMkLst>
            <pc:docMk/>
            <pc:sldMk cId="413756485" sldId="317"/>
            <ac:picMk id="10" creationId="{5EFD46F6-ADDC-4EA2-9BCE-D4F48F62F5D7}"/>
          </ac:picMkLst>
        </pc:picChg>
        <pc:picChg chg="add del mod">
          <ac:chgData name="jntwng@student.ubc.ca" userId="023afb9e-a781-42c4-bc21-a70471ba045c" providerId="ADAL" clId="{E929FF0E-73BA-4D47-B482-707F34E06C7B}" dt="2022-11-16T04:11:10.419" v="571" actId="21"/>
          <ac:picMkLst>
            <pc:docMk/>
            <pc:sldMk cId="413756485" sldId="317"/>
            <ac:picMk id="11" creationId="{CB5C63C4-0793-458C-BE14-D9399349E5D6}"/>
          </ac:picMkLst>
        </pc:picChg>
        <pc:picChg chg="add del mod">
          <ac:chgData name="jntwng@student.ubc.ca" userId="023afb9e-a781-42c4-bc21-a70471ba045c" providerId="ADAL" clId="{E929FF0E-73BA-4D47-B482-707F34E06C7B}" dt="2022-11-16T04:13:38.197" v="592" actId="21"/>
          <ac:picMkLst>
            <pc:docMk/>
            <pc:sldMk cId="413756485" sldId="317"/>
            <ac:picMk id="15" creationId="{E4826FB5-9165-4505-A1CB-22CD742CF7E1}"/>
          </ac:picMkLst>
        </pc:picChg>
        <pc:picChg chg="add del mod">
          <ac:chgData name="jntwng@student.ubc.ca" userId="023afb9e-a781-42c4-bc21-a70471ba045c" providerId="ADAL" clId="{E929FF0E-73BA-4D47-B482-707F34E06C7B}" dt="2022-11-16T04:39:15.952" v="597" actId="478"/>
          <ac:picMkLst>
            <pc:docMk/>
            <pc:sldMk cId="413756485" sldId="317"/>
            <ac:picMk id="17" creationId="{0E29219D-78DF-40EE-8C6B-EC8BF96602B2}"/>
          </ac:picMkLst>
        </pc:picChg>
      </pc:sldChg>
      <pc:sldChg chg="delSp modSp mod modAnim modNotesTx">
        <pc:chgData name="jntwng@student.ubc.ca" userId="023afb9e-a781-42c4-bc21-a70471ba045c" providerId="ADAL" clId="{E929FF0E-73BA-4D47-B482-707F34E06C7B}" dt="2022-11-16T05:24:00.071" v="1973" actId="20577"/>
        <pc:sldMkLst>
          <pc:docMk/>
          <pc:sldMk cId="2729470473" sldId="319"/>
        </pc:sldMkLst>
        <pc:spChg chg="mod">
          <ac:chgData name="jntwng@student.ubc.ca" userId="023afb9e-a781-42c4-bc21-a70471ba045c" providerId="ADAL" clId="{E929FF0E-73BA-4D47-B482-707F34E06C7B}" dt="2022-11-16T03:33:10.644" v="316" actId="165"/>
          <ac:spMkLst>
            <pc:docMk/>
            <pc:sldMk cId="2729470473" sldId="319"/>
            <ac:spMk id="8" creationId="{1F1509C9-2826-4A80-A9D6-C4D7D44BCF58}"/>
          </ac:spMkLst>
        </pc:spChg>
        <pc:spChg chg="mod">
          <ac:chgData name="jntwng@student.ubc.ca" userId="023afb9e-a781-42c4-bc21-a70471ba045c" providerId="ADAL" clId="{E929FF0E-73BA-4D47-B482-707F34E06C7B}" dt="2022-11-16T03:33:10.644" v="316" actId="165"/>
          <ac:spMkLst>
            <pc:docMk/>
            <pc:sldMk cId="2729470473" sldId="319"/>
            <ac:spMk id="9" creationId="{F97105CE-B950-48D3-9921-E69A868F1FAE}"/>
          </ac:spMkLst>
        </pc:spChg>
        <pc:spChg chg="mod">
          <ac:chgData name="jntwng@student.ubc.ca" userId="023afb9e-a781-42c4-bc21-a70471ba045c" providerId="ADAL" clId="{E929FF0E-73BA-4D47-B482-707F34E06C7B}" dt="2022-11-16T03:33:10.644" v="316" actId="165"/>
          <ac:spMkLst>
            <pc:docMk/>
            <pc:sldMk cId="2729470473" sldId="319"/>
            <ac:spMk id="18" creationId="{8C243FE9-0604-4ACA-9B4D-835888368C26}"/>
          </ac:spMkLst>
        </pc:spChg>
        <pc:spChg chg="mod">
          <ac:chgData name="jntwng@student.ubc.ca" userId="023afb9e-a781-42c4-bc21-a70471ba045c" providerId="ADAL" clId="{E929FF0E-73BA-4D47-B482-707F34E06C7B}" dt="2022-11-16T03:33:20.590" v="318" actId="165"/>
          <ac:spMkLst>
            <pc:docMk/>
            <pc:sldMk cId="2729470473" sldId="319"/>
            <ac:spMk id="21" creationId="{71AB5A2F-E4E4-46EA-B75E-3E0684CB268C}"/>
          </ac:spMkLst>
        </pc:spChg>
        <pc:spChg chg="mod">
          <ac:chgData name="jntwng@student.ubc.ca" userId="023afb9e-a781-42c4-bc21-a70471ba045c" providerId="ADAL" clId="{E929FF0E-73BA-4D47-B482-707F34E06C7B}" dt="2022-11-16T03:33:20.590" v="318" actId="165"/>
          <ac:spMkLst>
            <pc:docMk/>
            <pc:sldMk cId="2729470473" sldId="319"/>
            <ac:spMk id="27" creationId="{02DB1BA8-00E2-4441-B9C4-64B5F1CB6D26}"/>
          </ac:spMkLst>
        </pc:spChg>
        <pc:spChg chg="mod">
          <ac:chgData name="jntwng@student.ubc.ca" userId="023afb9e-a781-42c4-bc21-a70471ba045c" providerId="ADAL" clId="{E929FF0E-73BA-4D47-B482-707F34E06C7B}" dt="2022-11-16T03:33:20.590" v="318" actId="165"/>
          <ac:spMkLst>
            <pc:docMk/>
            <pc:sldMk cId="2729470473" sldId="319"/>
            <ac:spMk id="28" creationId="{F9D8854C-0811-43FB-BF61-3EE396D9262C}"/>
          </ac:spMkLst>
        </pc:spChg>
        <pc:spChg chg="mod">
          <ac:chgData name="jntwng@student.ubc.ca" userId="023afb9e-a781-42c4-bc21-a70471ba045c" providerId="ADAL" clId="{E929FF0E-73BA-4D47-B482-707F34E06C7B}" dt="2022-11-16T03:33:10.644" v="316" actId="165"/>
          <ac:spMkLst>
            <pc:docMk/>
            <pc:sldMk cId="2729470473" sldId="319"/>
            <ac:spMk id="31" creationId="{6DC53FED-EF97-45D0-BD52-68902116BFE3}"/>
          </ac:spMkLst>
        </pc:spChg>
        <pc:spChg chg="mod">
          <ac:chgData name="jntwng@student.ubc.ca" userId="023afb9e-a781-42c4-bc21-a70471ba045c" providerId="ADAL" clId="{E929FF0E-73BA-4D47-B482-707F34E06C7B}" dt="2022-11-16T03:33:10.644" v="316" actId="165"/>
          <ac:spMkLst>
            <pc:docMk/>
            <pc:sldMk cId="2729470473" sldId="319"/>
            <ac:spMk id="33" creationId="{93F7CCF8-C6F6-45BB-8D79-7826CBB89791}"/>
          </ac:spMkLst>
        </pc:spChg>
        <pc:spChg chg="mod">
          <ac:chgData name="jntwng@student.ubc.ca" userId="023afb9e-a781-42c4-bc21-a70471ba045c" providerId="ADAL" clId="{E929FF0E-73BA-4D47-B482-707F34E06C7B}" dt="2022-11-16T03:33:20.590" v="318" actId="165"/>
          <ac:spMkLst>
            <pc:docMk/>
            <pc:sldMk cId="2729470473" sldId="319"/>
            <ac:spMk id="35" creationId="{55731EF1-3905-466F-A0A0-90E5818E0EBB}"/>
          </ac:spMkLst>
        </pc:spChg>
        <pc:spChg chg="mod">
          <ac:chgData name="jntwng@student.ubc.ca" userId="023afb9e-a781-42c4-bc21-a70471ba045c" providerId="ADAL" clId="{E929FF0E-73BA-4D47-B482-707F34E06C7B}" dt="2022-11-16T03:33:20.590" v="318" actId="165"/>
          <ac:spMkLst>
            <pc:docMk/>
            <pc:sldMk cId="2729470473" sldId="319"/>
            <ac:spMk id="36" creationId="{2D92F677-93A1-44B7-907F-16A202A0625A}"/>
          </ac:spMkLst>
        </pc:spChg>
        <pc:grpChg chg="mod topLvl">
          <ac:chgData name="jntwng@student.ubc.ca" userId="023afb9e-a781-42c4-bc21-a70471ba045c" providerId="ADAL" clId="{E929FF0E-73BA-4D47-B482-707F34E06C7B}" dt="2022-11-16T03:33:10.644" v="316" actId="165"/>
          <ac:grpSpMkLst>
            <pc:docMk/>
            <pc:sldMk cId="2729470473" sldId="319"/>
            <ac:grpSpMk id="2" creationId="{BCB6E46D-3746-4943-8F31-72D303DE18D4}"/>
          </ac:grpSpMkLst>
        </pc:grpChg>
        <pc:grpChg chg="mod topLvl">
          <ac:chgData name="jntwng@student.ubc.ca" userId="023afb9e-a781-42c4-bc21-a70471ba045c" providerId="ADAL" clId="{E929FF0E-73BA-4D47-B482-707F34E06C7B}" dt="2022-11-16T03:33:24.029" v="320" actId="1076"/>
          <ac:grpSpMkLst>
            <pc:docMk/>
            <pc:sldMk cId="2729470473" sldId="319"/>
            <ac:grpSpMk id="5" creationId="{745AED00-4D63-473C-8B55-4A875F025D49}"/>
          </ac:grpSpMkLst>
        </pc:grpChg>
        <pc:grpChg chg="del">
          <ac:chgData name="jntwng@student.ubc.ca" userId="023afb9e-a781-42c4-bc21-a70471ba045c" providerId="ADAL" clId="{E929FF0E-73BA-4D47-B482-707F34E06C7B}" dt="2022-11-16T03:33:20.590" v="318" actId="165"/>
          <ac:grpSpMkLst>
            <pc:docMk/>
            <pc:sldMk cId="2729470473" sldId="319"/>
            <ac:grpSpMk id="10" creationId="{833AF764-2568-4666-AAA0-7080ED9769AB}"/>
          </ac:grpSpMkLst>
        </pc:grpChg>
        <pc:grpChg chg="mod">
          <ac:chgData name="jntwng@student.ubc.ca" userId="023afb9e-a781-42c4-bc21-a70471ba045c" providerId="ADAL" clId="{E929FF0E-73BA-4D47-B482-707F34E06C7B}" dt="2022-11-16T03:33:10.644" v="316" actId="165"/>
          <ac:grpSpMkLst>
            <pc:docMk/>
            <pc:sldMk cId="2729470473" sldId="319"/>
            <ac:grpSpMk id="12" creationId="{3044BB3A-EF4F-4440-8078-859ED323FBF5}"/>
          </ac:grpSpMkLst>
        </pc:grpChg>
        <pc:grpChg chg="del">
          <ac:chgData name="jntwng@student.ubc.ca" userId="023afb9e-a781-42c4-bc21-a70471ba045c" providerId="ADAL" clId="{E929FF0E-73BA-4D47-B482-707F34E06C7B}" dt="2022-11-16T03:33:10.644" v="316" actId="165"/>
          <ac:grpSpMkLst>
            <pc:docMk/>
            <pc:sldMk cId="2729470473" sldId="319"/>
            <ac:grpSpMk id="13" creationId="{85C92106-0EF4-4FD5-AF46-3E413EC777D5}"/>
          </ac:grpSpMkLst>
        </pc:grpChg>
        <pc:grpChg chg="mod">
          <ac:chgData name="jntwng@student.ubc.ca" userId="023afb9e-a781-42c4-bc21-a70471ba045c" providerId="ADAL" clId="{E929FF0E-73BA-4D47-B482-707F34E06C7B}" dt="2022-11-16T03:33:20.590" v="318" actId="165"/>
          <ac:grpSpMkLst>
            <pc:docMk/>
            <pc:sldMk cId="2729470473" sldId="319"/>
            <ac:grpSpMk id="26" creationId="{CC073D7F-1604-480E-97CC-E61ECAD6A20B}"/>
          </ac:grpSpMkLst>
        </pc:grpChg>
        <pc:grpChg chg="mod topLvl">
          <ac:chgData name="jntwng@student.ubc.ca" userId="023afb9e-a781-42c4-bc21-a70471ba045c" providerId="ADAL" clId="{E929FF0E-73BA-4D47-B482-707F34E06C7B}" dt="2022-11-16T03:33:10.644" v="316" actId="165"/>
          <ac:grpSpMkLst>
            <pc:docMk/>
            <pc:sldMk cId="2729470473" sldId="319"/>
            <ac:grpSpMk id="30" creationId="{3220C1FD-BE9A-4281-AD4F-3D1CD739AD42}"/>
          </ac:grpSpMkLst>
        </pc:grpChg>
        <pc:grpChg chg="mod topLvl">
          <ac:chgData name="jntwng@student.ubc.ca" userId="023afb9e-a781-42c4-bc21-a70471ba045c" providerId="ADAL" clId="{E929FF0E-73BA-4D47-B482-707F34E06C7B}" dt="2022-11-16T03:33:20.590" v="318" actId="165"/>
          <ac:grpSpMkLst>
            <pc:docMk/>
            <pc:sldMk cId="2729470473" sldId="319"/>
            <ac:grpSpMk id="34" creationId="{69986323-E1B6-42B0-BD2F-BB90FCA5DBB6}"/>
          </ac:grpSpMkLst>
        </pc:grpChg>
        <pc:picChg chg="mod topLvl">
          <ac:chgData name="jntwng@student.ubc.ca" userId="023afb9e-a781-42c4-bc21-a70471ba045c" providerId="ADAL" clId="{E929FF0E-73BA-4D47-B482-707F34E06C7B}" dt="2022-11-16T03:33:20.590" v="318" actId="165"/>
          <ac:picMkLst>
            <pc:docMk/>
            <pc:sldMk cId="2729470473" sldId="319"/>
            <ac:picMk id="4" creationId="{C88B4F68-991A-4C3F-B084-1BEFDB3C4493}"/>
          </ac:picMkLst>
        </pc:picChg>
        <pc:picChg chg="mod">
          <ac:chgData name="jntwng@student.ubc.ca" userId="023afb9e-a781-42c4-bc21-a70471ba045c" providerId="ADAL" clId="{E929FF0E-73BA-4D47-B482-707F34E06C7B}" dt="2022-11-16T03:33:10.644" v="316" actId="165"/>
          <ac:picMkLst>
            <pc:docMk/>
            <pc:sldMk cId="2729470473" sldId="319"/>
            <ac:picMk id="7" creationId="{6B5CD7A8-4F00-422B-B88A-207A06C54075}"/>
          </ac:picMkLst>
        </pc:picChg>
        <pc:picChg chg="mod">
          <ac:chgData name="jntwng@student.ubc.ca" userId="023afb9e-a781-42c4-bc21-a70471ba045c" providerId="ADAL" clId="{E929FF0E-73BA-4D47-B482-707F34E06C7B}" dt="2022-11-16T03:33:20.590" v="318" actId="165"/>
          <ac:picMkLst>
            <pc:docMk/>
            <pc:sldMk cId="2729470473" sldId="319"/>
            <ac:picMk id="11" creationId="{8FEC86D5-75F2-4191-87E5-F918B0546DC4}"/>
          </ac:picMkLst>
        </pc:picChg>
        <pc:picChg chg="mod topLvl">
          <ac:chgData name="jntwng@student.ubc.ca" userId="023afb9e-a781-42c4-bc21-a70471ba045c" providerId="ADAL" clId="{E929FF0E-73BA-4D47-B482-707F34E06C7B}" dt="2022-11-16T03:33:10.644" v="316" actId="165"/>
          <ac:picMkLst>
            <pc:docMk/>
            <pc:sldMk cId="2729470473" sldId="319"/>
            <ac:picMk id="32" creationId="{B0CFF5F2-C35C-436A-83B9-FE16B7BBC18C}"/>
          </ac:picMkLst>
        </pc:picChg>
      </pc:sldChg>
      <pc:sldChg chg="modNotes modNotesTx">
        <pc:chgData name="jntwng@student.ubc.ca" userId="023afb9e-a781-42c4-bc21-a70471ba045c" providerId="ADAL" clId="{E929FF0E-73BA-4D47-B482-707F34E06C7B}" dt="2022-11-16T15:55:55.092" v="3264" actId="20577"/>
        <pc:sldMkLst>
          <pc:docMk/>
          <pc:sldMk cId="1048996280" sldId="329"/>
        </pc:sldMkLst>
      </pc:sldChg>
      <pc:sldChg chg="modNotesTx">
        <pc:chgData name="jntwng@student.ubc.ca" userId="023afb9e-a781-42c4-bc21-a70471ba045c" providerId="ADAL" clId="{E929FF0E-73BA-4D47-B482-707F34E06C7B}" dt="2022-11-16T15:41:45.188" v="2675"/>
        <pc:sldMkLst>
          <pc:docMk/>
          <pc:sldMk cId="1530571053" sldId="335"/>
        </pc:sldMkLst>
      </pc:sldChg>
      <pc:sldChg chg="addSp delSp modSp mod delAnim modAnim modNotes modNotesTx">
        <pc:chgData name="jntwng@student.ubc.ca" userId="023afb9e-a781-42c4-bc21-a70471ba045c" providerId="ADAL" clId="{E929FF0E-73BA-4D47-B482-707F34E06C7B}" dt="2022-11-16T16:39:34.008" v="4257" actId="6549"/>
        <pc:sldMkLst>
          <pc:docMk/>
          <pc:sldMk cId="3543561185" sldId="337"/>
        </pc:sldMkLst>
        <pc:spChg chg="add del mod">
          <ac:chgData name="jntwng@student.ubc.ca" userId="023afb9e-a781-42c4-bc21-a70471ba045c" providerId="ADAL" clId="{E929FF0E-73BA-4D47-B482-707F34E06C7B}" dt="2022-11-16T02:44:38.332" v="181" actId="478"/>
          <ac:spMkLst>
            <pc:docMk/>
            <pc:sldMk cId="3543561185" sldId="337"/>
            <ac:spMk id="2" creationId="{3172971A-7B2F-45BE-BA13-0D6AC9AF92A6}"/>
          </ac:spMkLst>
        </pc:spChg>
        <pc:spChg chg="del mod topLvl">
          <ac:chgData name="jntwng@student.ubc.ca" userId="023afb9e-a781-42c4-bc21-a70471ba045c" providerId="ADAL" clId="{E929FF0E-73BA-4D47-B482-707F34E06C7B}" dt="2022-11-16T02:45:51.413" v="190" actId="478"/>
          <ac:spMkLst>
            <pc:docMk/>
            <pc:sldMk cId="3543561185" sldId="337"/>
            <ac:spMk id="32" creationId="{3684314F-80D6-4C85-BE46-31C0B8CD214D}"/>
          </ac:spMkLst>
        </pc:spChg>
        <pc:spChg chg="add del mod">
          <ac:chgData name="jntwng@student.ubc.ca" userId="023afb9e-a781-42c4-bc21-a70471ba045c" providerId="ADAL" clId="{E929FF0E-73BA-4D47-B482-707F34E06C7B}" dt="2022-11-16T03:00:08.597" v="247" actId="478"/>
          <ac:spMkLst>
            <pc:docMk/>
            <pc:sldMk cId="3543561185" sldId="337"/>
            <ac:spMk id="50" creationId="{D89134B2-DC30-49BB-9854-11A68C99E884}"/>
          </ac:spMkLst>
        </pc:spChg>
        <pc:grpChg chg="mod">
          <ac:chgData name="jntwng@student.ubc.ca" userId="023afb9e-a781-42c4-bc21-a70471ba045c" providerId="ADAL" clId="{E929FF0E-73BA-4D47-B482-707F34E06C7B}" dt="2022-11-16T02:44:29.957" v="180" actId="1076"/>
          <ac:grpSpMkLst>
            <pc:docMk/>
            <pc:sldMk cId="3543561185" sldId="337"/>
            <ac:grpSpMk id="7" creationId="{55235586-447F-4AF9-8C9E-F9961DBE3D64}"/>
          </ac:grpSpMkLst>
        </pc:grpChg>
        <pc:grpChg chg="add del mod">
          <ac:chgData name="jntwng@student.ubc.ca" userId="023afb9e-a781-42c4-bc21-a70471ba045c" providerId="ADAL" clId="{E929FF0E-73BA-4D47-B482-707F34E06C7B}" dt="2022-11-16T02:45:51.413" v="190" actId="478"/>
          <ac:grpSpMkLst>
            <pc:docMk/>
            <pc:sldMk cId="3543561185" sldId="337"/>
            <ac:grpSpMk id="30" creationId="{CE57851D-9AA8-489F-9761-EA5216E0123F}"/>
          </ac:grpSpMkLst>
        </pc:grpChg>
        <pc:grpChg chg="add del mod">
          <ac:chgData name="jntwng@student.ubc.ca" userId="023afb9e-a781-42c4-bc21-a70471ba045c" providerId="ADAL" clId="{E929FF0E-73BA-4D47-B482-707F34E06C7B}" dt="2022-11-16T02:45:48.561" v="189" actId="478"/>
          <ac:grpSpMkLst>
            <pc:docMk/>
            <pc:sldMk cId="3543561185" sldId="337"/>
            <ac:grpSpMk id="31" creationId="{96B4EA24-5017-423C-B350-DAEEAAB3BF7C}"/>
          </ac:grpSpMkLst>
        </pc:grpChg>
        <pc:grpChg chg="add mod">
          <ac:chgData name="jntwng@student.ubc.ca" userId="023afb9e-a781-42c4-bc21-a70471ba045c" providerId="ADAL" clId="{E929FF0E-73BA-4D47-B482-707F34E06C7B}" dt="2022-11-16T03:02:13.324" v="274" actId="164"/>
          <ac:grpSpMkLst>
            <pc:docMk/>
            <pc:sldMk cId="3543561185" sldId="337"/>
            <ac:grpSpMk id="49" creationId="{348F4F58-FB21-4489-BE4E-9F353DDAFA43}"/>
          </ac:grpSpMkLst>
        </pc:grpChg>
        <pc:grpChg chg="add mod">
          <ac:chgData name="jntwng@student.ubc.ca" userId="023afb9e-a781-42c4-bc21-a70471ba045c" providerId="ADAL" clId="{E929FF0E-73BA-4D47-B482-707F34E06C7B}" dt="2022-11-16T03:02:13.324" v="274" actId="164"/>
          <ac:grpSpMkLst>
            <pc:docMk/>
            <pc:sldMk cId="3543561185" sldId="337"/>
            <ac:grpSpMk id="53" creationId="{BD72F3A9-F4E0-440B-BC70-252552AD9523}"/>
          </ac:grpSpMkLst>
        </pc:grpChg>
        <pc:picChg chg="add del mod">
          <ac:chgData name="jntwng@student.ubc.ca" userId="023afb9e-a781-42c4-bc21-a70471ba045c" providerId="ADAL" clId="{E929FF0E-73BA-4D47-B482-707F34E06C7B}" dt="2022-11-16T02:45:48.561" v="189" actId="478"/>
          <ac:picMkLst>
            <pc:docMk/>
            <pc:sldMk cId="3543561185" sldId="337"/>
            <ac:picMk id="33" creationId="{255F2BA7-2FBA-4BBB-8BA3-F8BD60F29687}"/>
          </ac:picMkLst>
        </pc:picChg>
        <pc:picChg chg="del mod topLvl">
          <ac:chgData name="jntwng@student.ubc.ca" userId="023afb9e-a781-42c4-bc21-a70471ba045c" providerId="ADAL" clId="{E929FF0E-73BA-4D47-B482-707F34E06C7B}" dt="2022-11-16T02:46:22.353" v="193" actId="21"/>
          <ac:picMkLst>
            <pc:docMk/>
            <pc:sldMk cId="3543561185" sldId="337"/>
            <ac:picMk id="34" creationId="{9E850C36-AA97-4B3A-B0CF-E71158479DEE}"/>
          </ac:picMkLst>
        </pc:picChg>
        <pc:picChg chg="add del mod">
          <ac:chgData name="jntwng@student.ubc.ca" userId="023afb9e-a781-42c4-bc21-a70471ba045c" providerId="ADAL" clId="{E929FF0E-73BA-4D47-B482-707F34E06C7B}" dt="2022-11-16T02:48:20.230" v="196" actId="478"/>
          <ac:picMkLst>
            <pc:docMk/>
            <pc:sldMk cId="3543561185" sldId="337"/>
            <ac:picMk id="35" creationId="{7DDF0EC7-FFF0-469E-98C0-1987135D15D5}"/>
          </ac:picMkLst>
        </pc:picChg>
        <pc:picChg chg="add mod modCrop">
          <ac:chgData name="jntwng@student.ubc.ca" userId="023afb9e-a781-42c4-bc21-a70471ba045c" providerId="ADAL" clId="{E929FF0E-73BA-4D47-B482-707F34E06C7B}" dt="2022-11-16T02:59:10.079" v="245" actId="164"/>
          <ac:picMkLst>
            <pc:docMk/>
            <pc:sldMk cId="3543561185" sldId="337"/>
            <ac:picMk id="36" creationId="{73DCB276-03B0-40C5-924A-B2D990AD9430}"/>
          </ac:picMkLst>
        </pc:picChg>
        <pc:picChg chg="add mod modCrop">
          <ac:chgData name="jntwng@student.ubc.ca" userId="023afb9e-a781-42c4-bc21-a70471ba045c" providerId="ADAL" clId="{E929FF0E-73BA-4D47-B482-707F34E06C7B}" dt="2022-11-16T02:59:10.079" v="245" actId="164"/>
          <ac:picMkLst>
            <pc:docMk/>
            <pc:sldMk cId="3543561185" sldId="337"/>
            <ac:picMk id="37" creationId="{2187C317-E2AE-41FA-9D74-6B903AB93B9A}"/>
          </ac:picMkLst>
        </pc:picChg>
        <pc:picChg chg="add mod modCrop">
          <ac:chgData name="jntwng@student.ubc.ca" userId="023afb9e-a781-42c4-bc21-a70471ba045c" providerId="ADAL" clId="{E929FF0E-73BA-4D47-B482-707F34E06C7B}" dt="2022-11-16T03:02:13.324" v="274" actId="164"/>
          <ac:picMkLst>
            <pc:docMk/>
            <pc:sldMk cId="3543561185" sldId="337"/>
            <ac:picMk id="51" creationId="{57D97FAA-4F48-42C6-BBB2-AD20A3573A26}"/>
          </ac:picMkLst>
        </pc:picChg>
        <pc:picChg chg="add mod modCrop">
          <ac:chgData name="jntwng@student.ubc.ca" userId="023afb9e-a781-42c4-bc21-a70471ba045c" providerId="ADAL" clId="{E929FF0E-73BA-4D47-B482-707F34E06C7B}" dt="2022-11-16T03:02:13.324" v="274" actId="164"/>
          <ac:picMkLst>
            <pc:docMk/>
            <pc:sldMk cId="3543561185" sldId="337"/>
            <ac:picMk id="52" creationId="{96F1209E-837B-4367-8782-39E30999FE5B}"/>
          </ac:picMkLst>
        </pc:picChg>
        <pc:cxnChg chg="add del mod">
          <ac:chgData name="jntwng@student.ubc.ca" userId="023afb9e-a781-42c4-bc21-a70471ba045c" providerId="ADAL" clId="{E929FF0E-73BA-4D47-B482-707F34E06C7B}" dt="2022-11-16T02:54:49.054" v="199" actId="478"/>
          <ac:cxnSpMkLst>
            <pc:docMk/>
            <pc:sldMk cId="3543561185" sldId="337"/>
            <ac:cxnSpMk id="10" creationId="{22F77E44-9F06-48E8-9C49-056E93D2B63E}"/>
          </ac:cxnSpMkLst>
        </pc:cxnChg>
        <pc:cxnChg chg="add mod">
          <ac:chgData name="jntwng@student.ubc.ca" userId="023afb9e-a781-42c4-bc21-a70471ba045c" providerId="ADAL" clId="{E929FF0E-73BA-4D47-B482-707F34E06C7B}" dt="2022-11-16T02:59:10.079" v="245" actId="164"/>
          <ac:cxnSpMkLst>
            <pc:docMk/>
            <pc:sldMk cId="3543561185" sldId="337"/>
            <ac:cxnSpMk id="12" creationId="{42F30E23-7082-4C4A-8179-DF3917E91FF6}"/>
          </ac:cxnSpMkLst>
        </pc:cxnChg>
        <pc:cxnChg chg="add del mod">
          <ac:chgData name="jntwng@student.ubc.ca" userId="023afb9e-a781-42c4-bc21-a70471ba045c" providerId="ADAL" clId="{E929FF0E-73BA-4D47-B482-707F34E06C7B}" dt="2022-11-16T02:58:22.095" v="236" actId="478"/>
          <ac:cxnSpMkLst>
            <pc:docMk/>
            <pc:sldMk cId="3543561185" sldId="337"/>
            <ac:cxnSpMk id="38" creationId="{B50F24B7-5560-4948-892F-D96AF2111618}"/>
          </ac:cxnSpMkLst>
        </pc:cxnChg>
        <pc:cxnChg chg="add del mod">
          <ac:chgData name="jntwng@student.ubc.ca" userId="023afb9e-a781-42c4-bc21-a70471ba045c" providerId="ADAL" clId="{E929FF0E-73BA-4D47-B482-707F34E06C7B}" dt="2022-11-16T02:57:36.524" v="223"/>
          <ac:cxnSpMkLst>
            <pc:docMk/>
            <pc:sldMk cId="3543561185" sldId="337"/>
            <ac:cxnSpMk id="39" creationId="{91F40534-D344-4100-9D6E-C12C186DB07F}"/>
          </ac:cxnSpMkLst>
        </pc:cxnChg>
        <pc:cxnChg chg="add del mod">
          <ac:chgData name="jntwng@student.ubc.ca" userId="023afb9e-a781-42c4-bc21-a70471ba045c" providerId="ADAL" clId="{E929FF0E-73BA-4D47-B482-707F34E06C7B}" dt="2022-11-16T02:58:23.256" v="237" actId="478"/>
          <ac:cxnSpMkLst>
            <pc:docMk/>
            <pc:sldMk cId="3543561185" sldId="337"/>
            <ac:cxnSpMk id="40" creationId="{DC92FF0E-63B9-4677-AD55-20F693B1344B}"/>
          </ac:cxnSpMkLst>
        </pc:cxnChg>
        <pc:cxnChg chg="add mod">
          <ac:chgData name="jntwng@student.ubc.ca" userId="023afb9e-a781-42c4-bc21-a70471ba045c" providerId="ADAL" clId="{E929FF0E-73BA-4D47-B482-707F34E06C7B}" dt="2022-11-16T02:59:10.079" v="245" actId="164"/>
          <ac:cxnSpMkLst>
            <pc:docMk/>
            <pc:sldMk cId="3543561185" sldId="337"/>
            <ac:cxnSpMk id="45" creationId="{93BA39D9-39EE-4768-919C-B4E78B5E0731}"/>
          </ac:cxnSpMkLst>
        </pc:cxnChg>
        <pc:cxnChg chg="add mod">
          <ac:chgData name="jntwng@student.ubc.ca" userId="023afb9e-a781-42c4-bc21-a70471ba045c" providerId="ADAL" clId="{E929FF0E-73BA-4D47-B482-707F34E06C7B}" dt="2022-11-16T02:59:10.079" v="245" actId="164"/>
          <ac:cxnSpMkLst>
            <pc:docMk/>
            <pc:sldMk cId="3543561185" sldId="337"/>
            <ac:cxnSpMk id="47" creationId="{A7E28A82-BCB6-4E4D-B00B-3CB0867FD288}"/>
          </ac:cxnSpMkLst>
        </pc:cxnChg>
        <pc:cxnChg chg="add mod">
          <ac:chgData name="jntwng@student.ubc.ca" userId="023afb9e-a781-42c4-bc21-a70471ba045c" providerId="ADAL" clId="{E929FF0E-73BA-4D47-B482-707F34E06C7B}" dt="2022-11-16T02:59:10.079" v="245" actId="164"/>
          <ac:cxnSpMkLst>
            <pc:docMk/>
            <pc:sldMk cId="3543561185" sldId="337"/>
            <ac:cxnSpMk id="48" creationId="{9C6390CE-FD2D-421F-B485-5E35AD3C30FB}"/>
          </ac:cxnSpMkLst>
        </pc:cxnChg>
      </pc:sldChg>
      <pc:sldChg chg="modNotesTx">
        <pc:chgData name="jntwng@student.ubc.ca" userId="023afb9e-a781-42c4-bc21-a70471ba045c" providerId="ADAL" clId="{E929FF0E-73BA-4D47-B482-707F34E06C7B}" dt="2022-11-16T03:54:06.698" v="466"/>
        <pc:sldMkLst>
          <pc:docMk/>
          <pc:sldMk cId="2363093854" sldId="346"/>
        </pc:sldMkLst>
      </pc:sldChg>
      <pc:sldChg chg="addSp delSp modSp mod modAnim modNotesTx">
        <pc:chgData name="jntwng@student.ubc.ca" userId="023afb9e-a781-42c4-bc21-a70471ba045c" providerId="ADAL" clId="{E929FF0E-73BA-4D47-B482-707F34E06C7B}" dt="2022-11-16T05:46:56.771" v="2653"/>
        <pc:sldMkLst>
          <pc:docMk/>
          <pc:sldMk cId="3129650507" sldId="347"/>
        </pc:sldMkLst>
        <pc:spChg chg="mod">
          <ac:chgData name="jntwng@student.ubc.ca" userId="023afb9e-a781-42c4-bc21-a70471ba045c" providerId="ADAL" clId="{E929FF0E-73BA-4D47-B482-707F34E06C7B}" dt="2022-11-16T04:44:10.882" v="647" actId="1076"/>
          <ac:spMkLst>
            <pc:docMk/>
            <pc:sldMk cId="3129650507" sldId="347"/>
            <ac:spMk id="10" creationId="{085CA675-D653-4470-B2C7-A738A9ABE66C}"/>
          </ac:spMkLst>
        </pc:spChg>
        <pc:spChg chg="mod">
          <ac:chgData name="jntwng@student.ubc.ca" userId="023afb9e-a781-42c4-bc21-a70471ba045c" providerId="ADAL" clId="{E929FF0E-73BA-4D47-B482-707F34E06C7B}" dt="2022-11-16T04:44:10.882" v="647" actId="1076"/>
          <ac:spMkLst>
            <pc:docMk/>
            <pc:sldMk cId="3129650507" sldId="347"/>
            <ac:spMk id="12" creationId="{B65DD406-611D-4D43-AF9A-E74114729EEE}"/>
          </ac:spMkLst>
        </pc:spChg>
        <pc:spChg chg="add mod">
          <ac:chgData name="jntwng@student.ubc.ca" userId="023afb9e-a781-42c4-bc21-a70471ba045c" providerId="ADAL" clId="{E929FF0E-73BA-4D47-B482-707F34E06C7B}" dt="2022-11-16T05:46:06.628" v="2647" actId="164"/>
          <ac:spMkLst>
            <pc:docMk/>
            <pc:sldMk cId="3129650507" sldId="347"/>
            <ac:spMk id="15" creationId="{0F4869EB-6CBF-4FF0-9A47-AFA56ADF7E5C}"/>
          </ac:spMkLst>
        </pc:spChg>
        <pc:spChg chg="add mod">
          <ac:chgData name="jntwng@student.ubc.ca" userId="023afb9e-a781-42c4-bc21-a70471ba045c" providerId="ADAL" clId="{E929FF0E-73BA-4D47-B482-707F34E06C7B}" dt="2022-11-16T05:46:06.628" v="2647" actId="164"/>
          <ac:spMkLst>
            <pc:docMk/>
            <pc:sldMk cId="3129650507" sldId="347"/>
            <ac:spMk id="16" creationId="{7C072668-02AE-4257-9E39-6228F1EA717D}"/>
          </ac:spMkLst>
        </pc:spChg>
        <pc:spChg chg="add mod">
          <ac:chgData name="jntwng@student.ubc.ca" userId="023afb9e-a781-42c4-bc21-a70471ba045c" providerId="ADAL" clId="{E929FF0E-73BA-4D47-B482-707F34E06C7B}" dt="2022-11-16T04:56:36.935" v="908" actId="164"/>
          <ac:spMkLst>
            <pc:docMk/>
            <pc:sldMk cId="3129650507" sldId="347"/>
            <ac:spMk id="17" creationId="{0373E7EF-B332-45D9-B877-BA1B046C28DD}"/>
          </ac:spMkLst>
        </pc:spChg>
        <pc:spChg chg="add mod">
          <ac:chgData name="jntwng@student.ubc.ca" userId="023afb9e-a781-42c4-bc21-a70471ba045c" providerId="ADAL" clId="{E929FF0E-73BA-4D47-B482-707F34E06C7B}" dt="2022-11-16T04:57:05.579" v="911" actId="164"/>
          <ac:spMkLst>
            <pc:docMk/>
            <pc:sldMk cId="3129650507" sldId="347"/>
            <ac:spMk id="20" creationId="{8C22A770-1FCD-4390-AB2A-F4EDDF3F4021}"/>
          </ac:spMkLst>
        </pc:spChg>
        <pc:spChg chg="add mod">
          <ac:chgData name="jntwng@student.ubc.ca" userId="023afb9e-a781-42c4-bc21-a70471ba045c" providerId="ADAL" clId="{E929FF0E-73BA-4D47-B482-707F34E06C7B}" dt="2022-11-16T05:46:01.261" v="2646" actId="164"/>
          <ac:spMkLst>
            <pc:docMk/>
            <pc:sldMk cId="3129650507" sldId="347"/>
            <ac:spMk id="22" creationId="{C83C04F7-16A1-4757-9C7E-182F044FBF86}"/>
          </ac:spMkLst>
        </pc:spChg>
        <pc:spChg chg="add mod">
          <ac:chgData name="jntwng@student.ubc.ca" userId="023afb9e-a781-42c4-bc21-a70471ba045c" providerId="ADAL" clId="{E929FF0E-73BA-4D47-B482-707F34E06C7B}" dt="2022-11-16T04:58:45.794" v="971" actId="164"/>
          <ac:spMkLst>
            <pc:docMk/>
            <pc:sldMk cId="3129650507" sldId="347"/>
            <ac:spMk id="23" creationId="{CCC2AAD7-9912-432D-ADDF-450961CE2BC1}"/>
          </ac:spMkLst>
        </pc:spChg>
        <pc:spChg chg="add mod">
          <ac:chgData name="jntwng@student.ubc.ca" userId="023afb9e-a781-42c4-bc21-a70471ba045c" providerId="ADAL" clId="{E929FF0E-73BA-4D47-B482-707F34E06C7B}" dt="2022-11-16T04:58:45.794" v="971" actId="164"/>
          <ac:spMkLst>
            <pc:docMk/>
            <pc:sldMk cId="3129650507" sldId="347"/>
            <ac:spMk id="24" creationId="{AEFEC164-4BE1-4BDD-86AB-509BCB8E0595}"/>
          </ac:spMkLst>
        </pc:spChg>
        <pc:spChg chg="mod">
          <ac:chgData name="jntwng@student.ubc.ca" userId="023afb9e-a781-42c4-bc21-a70471ba045c" providerId="ADAL" clId="{E929FF0E-73BA-4D47-B482-707F34E06C7B}" dt="2022-11-16T04:42:48.106" v="629" actId="164"/>
          <ac:spMkLst>
            <pc:docMk/>
            <pc:sldMk cId="3129650507" sldId="347"/>
            <ac:spMk id="25" creationId="{97895E1B-1D1D-4F0B-BE77-7C3BAF0D9404}"/>
          </ac:spMkLst>
        </pc:spChg>
        <pc:spChg chg="mod">
          <ac:chgData name="jntwng@student.ubc.ca" userId="023afb9e-a781-42c4-bc21-a70471ba045c" providerId="ADAL" clId="{E929FF0E-73BA-4D47-B482-707F34E06C7B}" dt="2022-11-16T04:42:21.558" v="619" actId="164"/>
          <ac:spMkLst>
            <pc:docMk/>
            <pc:sldMk cId="3129650507" sldId="347"/>
            <ac:spMk id="27" creationId="{1EA88A4F-1060-491A-8D84-70323C25AFA9}"/>
          </ac:spMkLst>
        </pc:spChg>
        <pc:grpChg chg="add mod ord">
          <ac:chgData name="jntwng@student.ubc.ca" userId="023afb9e-a781-42c4-bc21-a70471ba045c" providerId="ADAL" clId="{E929FF0E-73BA-4D47-B482-707F34E06C7B}" dt="2022-11-16T04:43:32.832" v="637" actId="164"/>
          <ac:grpSpMkLst>
            <pc:docMk/>
            <pc:sldMk cId="3129650507" sldId="347"/>
            <ac:grpSpMk id="2" creationId="{AF4D585E-63C8-4819-98F2-F6E5F96551E4}"/>
          </ac:grpSpMkLst>
        </pc:grpChg>
        <pc:grpChg chg="add mod">
          <ac:chgData name="jntwng@student.ubc.ca" userId="023afb9e-a781-42c4-bc21-a70471ba045c" providerId="ADAL" clId="{E929FF0E-73BA-4D47-B482-707F34E06C7B}" dt="2022-11-16T05:46:06.628" v="2647" actId="164"/>
          <ac:grpSpMkLst>
            <pc:docMk/>
            <pc:sldMk cId="3129650507" sldId="347"/>
            <ac:grpSpMk id="5" creationId="{4B8AFB77-2301-4F88-92F3-421EE6607731}"/>
          </ac:grpSpMkLst>
        </pc:grpChg>
        <pc:grpChg chg="add mod">
          <ac:chgData name="jntwng@student.ubc.ca" userId="023afb9e-a781-42c4-bc21-a70471ba045c" providerId="ADAL" clId="{E929FF0E-73BA-4D47-B482-707F34E06C7B}" dt="2022-11-16T04:44:14.262" v="648" actId="1076"/>
          <ac:grpSpMkLst>
            <pc:docMk/>
            <pc:sldMk cId="3129650507" sldId="347"/>
            <ac:grpSpMk id="7" creationId="{ED7E02CA-3412-4B32-A8BD-FE1606C6FED1}"/>
          </ac:grpSpMkLst>
        </pc:grpChg>
        <pc:grpChg chg="add mod">
          <ac:chgData name="jntwng@student.ubc.ca" userId="023afb9e-a781-42c4-bc21-a70471ba045c" providerId="ADAL" clId="{E929FF0E-73BA-4D47-B482-707F34E06C7B}" dt="2022-11-16T04:43:32.832" v="637" actId="164"/>
          <ac:grpSpMkLst>
            <pc:docMk/>
            <pc:sldMk cId="3129650507" sldId="347"/>
            <ac:grpSpMk id="9" creationId="{34A293B2-F014-4335-A687-6C9FA7805EFE}"/>
          </ac:grpSpMkLst>
        </pc:grpChg>
        <pc:grpChg chg="mod">
          <ac:chgData name="jntwng@student.ubc.ca" userId="023afb9e-a781-42c4-bc21-a70471ba045c" providerId="ADAL" clId="{E929FF0E-73BA-4D47-B482-707F34E06C7B}" dt="2022-11-16T04:42:48.106" v="629" actId="164"/>
          <ac:grpSpMkLst>
            <pc:docMk/>
            <pc:sldMk cId="3129650507" sldId="347"/>
            <ac:grpSpMk id="11" creationId="{07F3DD4E-9F77-4EBE-BED0-81251DC8452D}"/>
          </ac:grpSpMkLst>
        </pc:grpChg>
        <pc:grpChg chg="add mod">
          <ac:chgData name="jntwng@student.ubc.ca" userId="023afb9e-a781-42c4-bc21-a70471ba045c" providerId="ADAL" clId="{E929FF0E-73BA-4D47-B482-707F34E06C7B}" dt="2022-11-16T04:57:05.579" v="911" actId="164"/>
          <ac:grpSpMkLst>
            <pc:docMk/>
            <pc:sldMk cId="3129650507" sldId="347"/>
            <ac:grpSpMk id="18" creationId="{A48D31D2-0ABD-4382-B144-20C43ECD84B0}"/>
          </ac:grpSpMkLst>
        </pc:grpChg>
        <pc:grpChg chg="add mod">
          <ac:chgData name="jntwng@student.ubc.ca" userId="023afb9e-a781-42c4-bc21-a70471ba045c" providerId="ADAL" clId="{E929FF0E-73BA-4D47-B482-707F34E06C7B}" dt="2022-11-16T05:46:42.471" v="2650" actId="164"/>
          <ac:grpSpMkLst>
            <pc:docMk/>
            <pc:sldMk cId="3129650507" sldId="347"/>
            <ac:grpSpMk id="19" creationId="{B99F3969-3BD2-4604-A9FD-A785E9E6DFAF}"/>
          </ac:grpSpMkLst>
        </pc:grpChg>
        <pc:grpChg chg="add mod">
          <ac:chgData name="jntwng@student.ubc.ca" userId="023afb9e-a781-42c4-bc21-a70471ba045c" providerId="ADAL" clId="{E929FF0E-73BA-4D47-B482-707F34E06C7B}" dt="2022-11-16T05:46:42.471" v="2650" actId="164"/>
          <ac:grpSpMkLst>
            <pc:docMk/>
            <pc:sldMk cId="3129650507" sldId="347"/>
            <ac:grpSpMk id="21" creationId="{F54BED64-7D62-4427-9FC7-0E2B6925831F}"/>
          </ac:grpSpMkLst>
        </pc:grpChg>
        <pc:grpChg chg="add mod">
          <ac:chgData name="jntwng@student.ubc.ca" userId="023afb9e-a781-42c4-bc21-a70471ba045c" providerId="ADAL" clId="{E929FF0E-73BA-4D47-B482-707F34E06C7B}" dt="2022-11-16T05:46:01.261" v="2646" actId="164"/>
          <ac:grpSpMkLst>
            <pc:docMk/>
            <pc:sldMk cId="3129650507" sldId="347"/>
            <ac:grpSpMk id="26" creationId="{0720DB73-32F2-42FD-B4F7-9B2FF3E6910C}"/>
          </ac:grpSpMkLst>
        </pc:grpChg>
        <pc:grpChg chg="add mod">
          <ac:chgData name="jntwng@student.ubc.ca" userId="023afb9e-a781-42c4-bc21-a70471ba045c" providerId="ADAL" clId="{E929FF0E-73BA-4D47-B482-707F34E06C7B}" dt="2022-11-16T05:46:06.628" v="2647" actId="164"/>
          <ac:grpSpMkLst>
            <pc:docMk/>
            <pc:sldMk cId="3129650507" sldId="347"/>
            <ac:grpSpMk id="28" creationId="{B213C6B5-89E5-4C00-9F57-B7CEE0FDB545}"/>
          </ac:grpSpMkLst>
        </pc:grpChg>
        <pc:grpChg chg="add mod">
          <ac:chgData name="jntwng@student.ubc.ca" userId="023afb9e-a781-42c4-bc21-a70471ba045c" providerId="ADAL" clId="{E929FF0E-73BA-4D47-B482-707F34E06C7B}" dt="2022-11-16T05:46:42.471" v="2650" actId="164"/>
          <ac:grpSpMkLst>
            <pc:docMk/>
            <pc:sldMk cId="3129650507" sldId="347"/>
            <ac:grpSpMk id="29" creationId="{2026CDDD-F36D-4939-B6B0-1643619C82DA}"/>
          </ac:grpSpMkLst>
        </pc:grpChg>
        <pc:graphicFrameChg chg="add del modGraphic">
          <ac:chgData name="jntwng@student.ubc.ca" userId="023afb9e-a781-42c4-bc21-a70471ba045c" providerId="ADAL" clId="{E929FF0E-73BA-4D47-B482-707F34E06C7B}" dt="2022-11-16T04:45:19.681" v="680" actId="1032"/>
          <ac:graphicFrameMkLst>
            <pc:docMk/>
            <pc:sldMk cId="3129650507" sldId="347"/>
            <ac:graphicFrameMk id="13" creationId="{8FE56ADE-CA58-450E-B944-D9EA88332288}"/>
          </ac:graphicFrameMkLst>
        </pc:graphicFrameChg>
        <pc:graphicFrameChg chg="add mod modGraphic">
          <ac:chgData name="jntwng@student.ubc.ca" userId="023afb9e-a781-42c4-bc21-a70471ba045c" providerId="ADAL" clId="{E929FF0E-73BA-4D47-B482-707F34E06C7B}" dt="2022-11-16T04:56:50.711" v="910" actId="1076"/>
          <ac:graphicFrameMkLst>
            <pc:docMk/>
            <pc:sldMk cId="3129650507" sldId="347"/>
            <ac:graphicFrameMk id="14" creationId="{FD1E35D6-F76A-4D71-94FB-DBD21DAF5F26}"/>
          </ac:graphicFrameMkLst>
        </pc:graphicFrameChg>
        <pc:picChg chg="mod">
          <ac:chgData name="jntwng@student.ubc.ca" userId="023afb9e-a781-42c4-bc21-a70471ba045c" providerId="ADAL" clId="{E929FF0E-73BA-4D47-B482-707F34E06C7B}" dt="2022-11-16T04:42:21.558" v="619" actId="164"/>
          <ac:picMkLst>
            <pc:docMk/>
            <pc:sldMk cId="3129650507" sldId="347"/>
            <ac:picMk id="8" creationId="{6E9275B7-4BF4-4B6F-A0A9-0C84B877C568}"/>
          </ac:picMkLst>
        </pc:picChg>
      </pc:sldChg>
      <pc:sldChg chg="addSp delSp modSp new mod modShow">
        <pc:chgData name="jntwng@student.ubc.ca" userId="023afb9e-a781-42c4-bc21-a70471ba045c" providerId="ADAL" clId="{E929FF0E-73BA-4D47-B482-707F34E06C7B}" dt="2022-11-16T02:11:03.087" v="176" actId="1076"/>
        <pc:sldMkLst>
          <pc:docMk/>
          <pc:sldMk cId="2802382487" sldId="348"/>
        </pc:sldMkLst>
        <pc:spChg chg="del">
          <ac:chgData name="jntwng@student.ubc.ca" userId="023afb9e-a781-42c4-bc21-a70471ba045c" providerId="ADAL" clId="{E929FF0E-73BA-4D47-B482-707F34E06C7B}" dt="2022-11-15T07:28:22.504" v="171" actId="478"/>
          <ac:spMkLst>
            <pc:docMk/>
            <pc:sldMk cId="2802382487" sldId="348"/>
            <ac:spMk id="2" creationId="{D3553514-2C56-4A44-AC69-7A2F438AEBE3}"/>
          </ac:spMkLst>
        </pc:spChg>
        <pc:spChg chg="mod">
          <ac:chgData name="jntwng@student.ubc.ca" userId="023afb9e-a781-42c4-bc21-a70471ba045c" providerId="ADAL" clId="{E929FF0E-73BA-4D47-B482-707F34E06C7B}" dt="2022-11-15T07:27:36.992" v="157" actId="20577"/>
          <ac:spMkLst>
            <pc:docMk/>
            <pc:sldMk cId="2802382487" sldId="348"/>
            <ac:spMk id="3" creationId="{8BE9877A-A5A8-4A52-9071-EA4C1C5E5002}"/>
          </ac:spMkLst>
        </pc:spChg>
        <pc:picChg chg="add mod">
          <ac:chgData name="jntwng@student.ubc.ca" userId="023afb9e-a781-42c4-bc21-a70471ba045c" providerId="ADAL" clId="{E929FF0E-73BA-4D47-B482-707F34E06C7B}" dt="2022-11-15T07:28:16.688" v="170" actId="1076"/>
          <ac:picMkLst>
            <pc:docMk/>
            <pc:sldMk cId="2802382487" sldId="348"/>
            <ac:picMk id="4" creationId="{D2463D25-DB00-40CF-BDCF-BAB1078E0599}"/>
          </ac:picMkLst>
        </pc:picChg>
        <pc:picChg chg="add mod">
          <ac:chgData name="jntwng@student.ubc.ca" userId="023afb9e-a781-42c4-bc21-a70471ba045c" providerId="ADAL" clId="{E929FF0E-73BA-4D47-B482-707F34E06C7B}" dt="2022-11-15T07:28:33.081" v="174" actId="1076"/>
          <ac:picMkLst>
            <pc:docMk/>
            <pc:sldMk cId="2802382487" sldId="348"/>
            <ac:picMk id="5" creationId="{D7CC6ACE-F3A4-47AC-9B1B-F56209E5BBEC}"/>
          </ac:picMkLst>
        </pc:picChg>
        <pc:picChg chg="add mod">
          <ac:chgData name="jntwng@student.ubc.ca" userId="023afb9e-a781-42c4-bc21-a70471ba045c" providerId="ADAL" clId="{E929FF0E-73BA-4D47-B482-707F34E06C7B}" dt="2022-11-16T02:11:03.087" v="176" actId="1076"/>
          <ac:picMkLst>
            <pc:docMk/>
            <pc:sldMk cId="2802382487" sldId="348"/>
            <ac:picMk id="7" creationId="{65777DD6-EB7A-4D36-BB65-4E31330AC2C3}"/>
          </ac:picMkLst>
        </pc:picChg>
      </pc:sldChg>
      <pc:sldChg chg="addSp delSp modSp add del mod delAnim">
        <pc:chgData name="jntwng@student.ubc.ca" userId="023afb9e-a781-42c4-bc21-a70471ba045c" providerId="ADAL" clId="{E929FF0E-73BA-4D47-B482-707F34E06C7B}" dt="2022-11-16T04:40:51.181" v="599" actId="47"/>
        <pc:sldMkLst>
          <pc:docMk/>
          <pc:sldMk cId="2905557952" sldId="349"/>
        </pc:sldMkLst>
        <pc:picChg chg="add del mod">
          <ac:chgData name="jntwng@student.ubc.ca" userId="023afb9e-a781-42c4-bc21-a70471ba045c" providerId="ADAL" clId="{E929FF0E-73BA-4D47-B482-707F34E06C7B}" dt="2022-11-16T04:10:50.613" v="564" actId="21"/>
          <ac:picMkLst>
            <pc:docMk/>
            <pc:sldMk cId="2905557952" sldId="349"/>
            <ac:picMk id="5" creationId="{E4677738-4F66-4A2C-99F3-134AACCEFDD3}"/>
          </ac:picMkLst>
        </pc:picChg>
        <pc:picChg chg="del">
          <ac:chgData name="jntwng@student.ubc.ca" userId="023afb9e-a781-42c4-bc21-a70471ba045c" providerId="ADAL" clId="{E929FF0E-73BA-4D47-B482-707F34E06C7B}" dt="2022-11-16T04:09:48.858" v="555" actId="478"/>
          <ac:picMkLst>
            <pc:docMk/>
            <pc:sldMk cId="2905557952" sldId="349"/>
            <ac:picMk id="10" creationId="{5EFD46F6-ADDC-4EA2-9BCE-D4F48F62F5D7}"/>
          </ac:picMkLst>
        </pc:picChg>
        <pc:picChg chg="add mod">
          <ac:chgData name="jntwng@student.ubc.ca" userId="023afb9e-a781-42c4-bc21-a70471ba045c" providerId="ADAL" clId="{E929FF0E-73BA-4D47-B482-707F34E06C7B}" dt="2022-11-16T04:11:12.154" v="572"/>
          <ac:picMkLst>
            <pc:docMk/>
            <pc:sldMk cId="2905557952" sldId="349"/>
            <ac:picMk id="15" creationId="{3936EC90-F026-4F4D-ADCE-15F66320F9B8}"/>
          </ac:picMkLst>
        </pc:picChg>
        <pc:picChg chg="add del mod">
          <ac:chgData name="jntwng@student.ubc.ca" userId="023afb9e-a781-42c4-bc21-a70471ba045c" providerId="ADAL" clId="{E929FF0E-73BA-4D47-B482-707F34E06C7B}" dt="2022-11-16T04:13:41.916" v="594"/>
          <ac:picMkLst>
            <pc:docMk/>
            <pc:sldMk cId="2905557952" sldId="349"/>
            <ac:picMk id="16" creationId="{A9189328-EDDF-486E-B4D0-37D0936DA87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013E40-9ED3-8F42-8D0B-2462FA2C3947}"/>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3F65E136-52A6-8B44-A245-F43294553793}"/>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2E446526-0472-E34E-85DD-9A138E65C802}" type="datetime1">
              <a:rPr lang="en-US" altLang="en-US"/>
              <a:pPr>
                <a:defRPr/>
              </a:pPr>
              <a:t>11/30/2022</a:t>
            </a:fld>
            <a:endParaRPr lang="en-US" altLang="en-US"/>
          </a:p>
        </p:txBody>
      </p:sp>
      <p:sp>
        <p:nvSpPr>
          <p:cNvPr id="4" name="Footer Placeholder 3">
            <a:extLst>
              <a:ext uri="{FF2B5EF4-FFF2-40B4-BE49-F238E27FC236}">
                <a16:creationId xmlns:a16="http://schemas.microsoft.com/office/drawing/2014/main" id="{B2E51795-217D-F947-9FAC-2B3AB40C12CB}"/>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F4A80203-7696-8E48-B853-EBB7ECAEEB69}"/>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A675493-86A7-0443-A250-F5990D575D7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9866D4-699C-F04B-89DF-1BBECC2D922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B9CF313D-5466-AD43-A0B4-A943DB13DA7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602A7651-D4D8-214B-B243-EE722F4A4429}" type="datetime1">
              <a:rPr lang="en-US" altLang="en-US"/>
              <a:pPr>
                <a:defRPr/>
              </a:pPr>
              <a:t>11/30/2022</a:t>
            </a:fld>
            <a:endParaRPr lang="en-US" altLang="en-US"/>
          </a:p>
        </p:txBody>
      </p:sp>
      <p:sp>
        <p:nvSpPr>
          <p:cNvPr id="4" name="Slide Image Placeholder 3">
            <a:extLst>
              <a:ext uri="{FF2B5EF4-FFF2-40B4-BE49-F238E27FC236}">
                <a16:creationId xmlns:a16="http://schemas.microsoft.com/office/drawing/2014/main" id="{97E3B544-965A-474E-BA9E-27F6CEBEC1C4}"/>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83591A6-FDEA-044A-AED5-E81A74301ED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761710CB-DDAA-5B42-859A-8C097FE19CA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BF9F16D-0A07-9645-902C-D14C0A02677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532C7129-0DD5-1D47-A01A-7DA0B8FCBC4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1</a:t>
            </a:fld>
            <a:endParaRPr lang="en-US" altLang="en-US"/>
          </a:p>
        </p:txBody>
      </p:sp>
    </p:spTree>
    <p:extLst>
      <p:ext uri="{BB962C8B-B14F-4D97-AF65-F5344CB8AC3E}">
        <p14:creationId xmlns:p14="http://schemas.microsoft.com/office/powerpoint/2010/main" val="2706308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endParaRPr lang="en-US" sz="1000" dirty="0">
              <a:effectLst/>
              <a:latin typeface="+mj-lt"/>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2</a:t>
            </a:fld>
            <a:endParaRPr lang="en-US" altLang="en-US"/>
          </a:p>
        </p:txBody>
      </p:sp>
    </p:spTree>
    <p:extLst>
      <p:ext uri="{BB962C8B-B14F-4D97-AF65-F5344CB8AC3E}">
        <p14:creationId xmlns:p14="http://schemas.microsoft.com/office/powerpoint/2010/main" val="60101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An ecosystem management specialist, Don Gayton, described the grassland inventory </a:t>
            </a:r>
            <a:r>
              <a:rPr lang="en-US" sz="1000">
                <a:effectLst/>
                <a:latin typeface="Calibri" panose="020F0502020204030204" pitchFamily="34" charset="0"/>
                <a:ea typeface="Calibri" panose="020F0502020204030204" pitchFamily="34" charset="0"/>
                <a:cs typeface="Times New Roman" panose="02020603050405020304" pitchFamily="18" charset="0"/>
              </a:rPr>
              <a:t>as “a </a:t>
            </a:r>
            <a:r>
              <a:rPr lang="en-US" sz="1000" dirty="0">
                <a:effectLst/>
                <a:latin typeface="Calibri" panose="020F0502020204030204" pitchFamily="34" charset="0"/>
                <a:ea typeface="Calibri" panose="020F0502020204030204" pitchFamily="34" charset="0"/>
                <a:cs typeface="Times New Roman" panose="02020603050405020304" pitchFamily="18" charset="0"/>
              </a:rPr>
              <a:t>few isolated fragments of damaged </a:t>
            </a:r>
            <a:r>
              <a:rPr lang="en-US" sz="1000">
                <a:effectLst/>
                <a:latin typeface="Calibri" panose="020F0502020204030204" pitchFamily="34" charset="0"/>
                <a:ea typeface="Calibri" panose="020F0502020204030204" pitchFamily="34" charset="0"/>
                <a:cs typeface="Times New Roman" panose="02020603050405020304" pitchFamily="18" charset="0"/>
              </a:rPr>
              <a:t>footage”</a:t>
            </a:r>
            <a:endParaRPr lang="en-US" sz="1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because we don’t have an automated tools to collect local data to study annual grassland condition. </a:t>
            </a:r>
          </a:p>
          <a:p>
            <a:pPr marL="0" marR="0">
              <a:lnSpc>
                <a:spcPct val="107000"/>
              </a:lnSpc>
              <a:spcBef>
                <a:spcPts val="0"/>
              </a:spcBef>
              <a:spcAft>
                <a:spcPts val="8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Even though making use of satellite images to monitor grassland becomes popular lately, we are still striving in classifying land covers accurately. Challenges lay in differentiating land features that shares similar spectral signature. For example, the spectral signatures of lawn grass and maple leaf would be challenging for a classifier.</a:t>
            </a:r>
          </a:p>
          <a:p>
            <a:pPr marL="0" marR="0">
              <a:lnSpc>
                <a:spcPct val="107000"/>
              </a:lnSpc>
              <a:spcBef>
                <a:spcPts val="0"/>
              </a:spcBef>
              <a:spcAft>
                <a:spcPts val="8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It is also difficult to gather enough ground truth point to train and validate a classifier for each cover class. Although it is common to use high-resolution imagery from open-source platform to gather training data, it is not easy to interpret the image. For example, many mistakenly thought the image on the left was a cropland. Actually, it is a pasture. </a:t>
            </a:r>
            <a:endParaRPr lang="en-US" sz="1000" dirty="0">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3</a:t>
            </a:fld>
            <a:endParaRPr lang="en-US" altLang="en-US"/>
          </a:p>
        </p:txBody>
      </p:sp>
    </p:spTree>
    <p:extLst>
      <p:ext uri="{BB962C8B-B14F-4D97-AF65-F5344CB8AC3E}">
        <p14:creationId xmlns:p14="http://schemas.microsoft.com/office/powerpoint/2010/main" val="802556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effectLst/>
                <a:latin typeface="+mj-lt"/>
                <a:ea typeface="Calibri" panose="020F0502020204030204" pitchFamily="34" charset="0"/>
                <a:cs typeface="Times New Roman" panose="02020603050405020304" pitchFamily="18" charset="0"/>
              </a:rPr>
              <a:t>A pilot study is conducted over Rocky Mountain District Region in East Kootenay where field data is available. The field data will be used to create training dataset and validation dataset for the three classifiers.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effectLst/>
              <a:latin typeface="+mj-lt"/>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Tx/>
              <a:buNone/>
            </a:pPr>
            <a:r>
              <a:rPr lang="en-US" sz="1000" dirty="0">
                <a:effectLst/>
                <a:latin typeface="+mj-lt"/>
                <a:ea typeface="Calibri" panose="020F0502020204030204" pitchFamily="34" charset="0"/>
                <a:cs typeface="Times New Roman" panose="02020603050405020304" pitchFamily="18" charset="0"/>
              </a:rPr>
              <a:t>The classifiers will digest Copernicus Sentinel-2 (S2) data and auxiliary data on Google Earth Engine or R to create 3 sets of classified maps. The auxiliary data includes vegetation indices, false color composite, Digital Elevation Model and BEC zones. </a:t>
            </a:r>
          </a:p>
          <a:p>
            <a:pPr marL="0" marR="0" indent="0">
              <a:lnSpc>
                <a:spcPct val="107000"/>
              </a:lnSpc>
              <a:spcBef>
                <a:spcPts val="0"/>
              </a:spcBef>
              <a:spcAft>
                <a:spcPts val="800"/>
              </a:spcAft>
              <a:buFontTx/>
              <a:buNone/>
            </a:pPr>
            <a:r>
              <a:rPr lang="en-US" sz="1000" kern="1200" dirty="0">
                <a:solidFill>
                  <a:schemeClr val="tx1"/>
                </a:solidFill>
                <a:effectLst/>
                <a:latin typeface="+mj-lt"/>
                <a:ea typeface="Calibri" panose="020F0502020204030204" pitchFamily="34" charset="0"/>
                <a:cs typeface="Times New Roman" panose="02020603050405020304" pitchFamily="18" charset="0"/>
              </a:rPr>
              <a:t>Accuracy between the classifiers will be determined by confusion matrix statistically. Overall accuracy, user accuracy and producer accuracy will be computed from the confusion matrix.</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effectLst/>
              <a:latin typeface="+mj-lt"/>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effectLst/>
                <a:latin typeface="+mj-lt"/>
                <a:ea typeface="Calibri" panose="020F0502020204030204" pitchFamily="34" charset="0"/>
                <a:cs typeface="Times New Roman" panose="02020603050405020304" pitchFamily="18" charset="0"/>
              </a:rPr>
              <a:t>14 cover classes are adopted in the study. I’ve designed 10 different schemes of cover class. Land features that share similar spectral signatures are grouped under the same category in the early experimental stage.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effectLst/>
                <a:latin typeface="+mn-lt"/>
                <a:ea typeface="Calibri" panose="020F0502020204030204" pitchFamily="34" charset="0"/>
                <a:cs typeface="Times New Roman" panose="02020603050405020304" pitchFamily="18" charset="0"/>
              </a:rPr>
              <a:t>If the classifiers’ performances are acceptable, I would challenge the classifier to create maps with finer landscape details and </a:t>
            </a:r>
            <a:r>
              <a:rPr lang="en-US" sz="1000" kern="1200" dirty="0">
                <a:solidFill>
                  <a:schemeClr val="tx1"/>
                </a:solidFill>
                <a:effectLst/>
                <a:latin typeface="+mj-lt"/>
                <a:ea typeface="Calibri" panose="020F0502020204030204" pitchFamily="34" charset="0"/>
                <a:cs typeface="Times New Roman" panose="02020603050405020304" pitchFamily="18" charset="0"/>
              </a:rPr>
              <a:t>test the limitation of the classifier without scarifying the accuracy.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000" kern="1200" dirty="0">
                <a:solidFill>
                  <a:schemeClr val="tx1"/>
                </a:solidFill>
                <a:effectLst/>
                <a:latin typeface="+mn-lt"/>
                <a:ea typeface="Calibri" panose="020F0502020204030204" pitchFamily="34" charset="0"/>
                <a:cs typeface="Times New Roman" panose="02020603050405020304" pitchFamily="18" charset="0"/>
              </a:rPr>
              <a:t> </a:t>
            </a:r>
            <a:endParaRPr lang="en-US" sz="1000" kern="1200" dirty="0">
              <a:solidFill>
                <a:schemeClr val="tx1"/>
              </a:solidFill>
              <a:effectLst/>
              <a:latin typeface="+mj-lt"/>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effectLst/>
              <a:latin typeface="+mj-lt"/>
              <a:ea typeface="Calibri" panose="020F0502020204030204" pitchFamily="34"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000" kern="1200" dirty="0">
              <a:solidFill>
                <a:schemeClr val="tx1"/>
              </a:solidFill>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4</a:t>
            </a:fld>
            <a:endParaRPr lang="en-US" altLang="en-US"/>
          </a:p>
        </p:txBody>
      </p:sp>
    </p:spTree>
    <p:extLst>
      <p:ext uri="{BB962C8B-B14F-4D97-AF65-F5344CB8AC3E}">
        <p14:creationId xmlns:p14="http://schemas.microsoft.com/office/powerpoint/2010/main" val="417067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000" dirty="0">
                <a:latin typeface="+mj-lt"/>
              </a:rPr>
              <a:t>These are simulations of the classified maps showing 3, 8 and 14 cover classes.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000" dirty="0">
              <a:latin typeface="+mj-lt"/>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000" dirty="0">
                <a:latin typeface="+mj-lt"/>
              </a:rPr>
              <a:t>If  the spectral signature of 2 features are not significantly different, say hay field and agricultural land, the classifier might mistakenly consider patches that belong to the same class (as indicated by the dash line) into different classes.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000" dirty="0">
                <a:latin typeface="+mj-lt"/>
              </a:rPr>
              <a:t>In this case, we would rather stick to the classifier that produce accurate map  instead of producing a map classify land features in fine details with low accuracy.</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000" dirty="0">
              <a:latin typeface="+mj-lt"/>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000" dirty="0">
              <a:latin typeface="+mj-lt"/>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000" dirty="0">
              <a:latin typeface="+mj-lt"/>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5</a:t>
            </a:fld>
            <a:endParaRPr lang="en-US" altLang="en-US"/>
          </a:p>
        </p:txBody>
      </p:sp>
    </p:spTree>
    <p:extLst>
      <p:ext uri="{BB962C8B-B14F-4D97-AF65-F5344CB8AC3E}">
        <p14:creationId xmlns:p14="http://schemas.microsoft.com/office/powerpoint/2010/main" val="43595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000" dirty="0">
                <a:latin typeface="+mj-lt"/>
              </a:rPr>
              <a:t>I expected that the most important variables for the classifier would be </a:t>
            </a:r>
            <a:r>
              <a:rPr lang="en-US" sz="1000" dirty="0">
                <a:effectLst/>
                <a:latin typeface="+mj-lt"/>
                <a:ea typeface="Calibri" panose="020F0502020204030204" pitchFamily="34" charset="0"/>
                <a:cs typeface="Times New Roman" panose="02020603050405020304" pitchFamily="18" charset="0"/>
              </a:rPr>
              <a:t>the data that describe sites’ context , </a:t>
            </a:r>
            <a:r>
              <a:rPr lang="en-US" sz="1000" dirty="0">
                <a:latin typeface="+mj-lt"/>
              </a:rPr>
              <a:t>composite images that are useful in highlighting barren ground and cropland and several common vegetation indices (e.g. MASVI, NDWI, SAVI, NDVI).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6</a:t>
            </a:fld>
            <a:endParaRPr lang="en-US" altLang="en-US"/>
          </a:p>
        </p:txBody>
      </p:sp>
    </p:spTree>
    <p:extLst>
      <p:ext uri="{BB962C8B-B14F-4D97-AF65-F5344CB8AC3E}">
        <p14:creationId xmlns:p14="http://schemas.microsoft.com/office/powerpoint/2010/main" val="3389708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000" dirty="0">
              <a:latin typeface="+mj-lt"/>
            </a:endParaRPr>
          </a:p>
        </p:txBody>
      </p:sp>
      <p:sp>
        <p:nvSpPr>
          <p:cNvPr id="4" name="Slide Number Placeholder 3"/>
          <p:cNvSpPr>
            <a:spLocks noGrp="1"/>
          </p:cNvSpPr>
          <p:nvPr>
            <p:ph type="sldNum" sz="quarter" idx="5"/>
          </p:nvPr>
        </p:nvSpPr>
        <p:spPr/>
        <p:txBody>
          <a:bodyPr/>
          <a:lstStyle/>
          <a:p>
            <a:pPr>
              <a:defRPr/>
            </a:pPr>
            <a:fld id="{532C7129-0DD5-1D47-A01A-7DA0B8FCBC4F}" type="slidenum">
              <a:rPr lang="en-US" altLang="en-US" smtClean="0"/>
              <a:pPr>
                <a:defRPr/>
              </a:pPr>
              <a:t>7</a:t>
            </a:fld>
            <a:endParaRPr lang="en-US" altLang="en-US"/>
          </a:p>
        </p:txBody>
      </p:sp>
    </p:spTree>
    <p:extLst>
      <p:ext uri="{BB962C8B-B14F-4D97-AF65-F5344CB8AC3E}">
        <p14:creationId xmlns:p14="http://schemas.microsoft.com/office/powerpoint/2010/main" val="2070573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53FA09-EC65-1CDE-171F-D1D354EA8816}"/>
              </a:ext>
            </a:extLst>
          </p:cNvPr>
          <p:cNvGrpSpPr/>
          <p:nvPr userDrawn="1"/>
        </p:nvGrpSpPr>
        <p:grpSpPr>
          <a:xfrm>
            <a:off x="8064376" y="1131888"/>
            <a:ext cx="900112" cy="1131887"/>
            <a:chOff x="8243888" y="1131888"/>
            <a:chExt cx="900112" cy="1131887"/>
          </a:xfrm>
        </p:grpSpPr>
        <p:sp>
          <p:nvSpPr>
            <p:cNvPr id="5" name="Rectangle 4">
              <a:extLst>
                <a:ext uri="{FF2B5EF4-FFF2-40B4-BE49-F238E27FC236}">
                  <a16:creationId xmlns:a16="http://schemas.microsoft.com/office/drawing/2014/main" id="{22DC2044-4A08-E748-A06E-C2B27E5802F1}"/>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6" name="Picture 2" descr="2014_logo_only_reverse.png">
              <a:extLst>
                <a:ext uri="{FF2B5EF4-FFF2-40B4-BE49-F238E27FC236}">
                  <a16:creationId xmlns:a16="http://schemas.microsoft.com/office/drawing/2014/main" id="{51D12B78-8139-E644-BCC8-ACA6A44F82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chemeClr val="tx1"/>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12"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none" spc="0" normalizeH="0" baseline="0">
                <a:solidFill>
                  <a:srgbClr val="0C2344"/>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2" name="Title 1">
            <a:extLst>
              <a:ext uri="{FF2B5EF4-FFF2-40B4-BE49-F238E27FC236}">
                <a16:creationId xmlns:a16="http://schemas.microsoft.com/office/drawing/2014/main" id="{9CBBE2BB-0C57-3E4C-A753-F599012150A7}"/>
              </a:ext>
            </a:extLst>
          </p:cNvPr>
          <p:cNvSpPr>
            <a:spLocks noGrp="1"/>
          </p:cNvSpPr>
          <p:nvPr>
            <p:ph type="title" hasCustomPrompt="1"/>
          </p:nvPr>
        </p:nvSpPr>
        <p:spPr>
          <a:xfrm>
            <a:off x="365587" y="1141558"/>
            <a:ext cx="5438775" cy="1574208"/>
          </a:xfrm>
          <a:prstGeom prst="rect">
            <a:avLst/>
          </a:prstGeom>
        </p:spPr>
        <p:txBody>
          <a:bodyPr lIns="0" tIns="0" rIns="0" bIns="0"/>
          <a:lstStyle>
            <a:lvl1pPr algn="l">
              <a:lnSpc>
                <a:spcPts val="3800"/>
              </a:lnSpc>
              <a:defRPr sz="3400" b="1">
                <a:solidFill>
                  <a:schemeClr val="accent1">
                    <a:lumMod val="50000"/>
                    <a:lumOff val="50000"/>
                  </a:schemeClr>
                </a:solidFill>
              </a:defRPr>
            </a:lvl1pPr>
          </a:lstStyle>
          <a:p>
            <a:pPr lvl="0"/>
            <a:r>
              <a:rPr lang="en-CA" dirty="0"/>
              <a:t>Click to edit Master text styles</a:t>
            </a:r>
          </a:p>
        </p:txBody>
      </p:sp>
      <p:pic>
        <p:nvPicPr>
          <p:cNvPr id="7" name="Picture 6">
            <a:extLst>
              <a:ext uri="{FF2B5EF4-FFF2-40B4-BE49-F238E27FC236}">
                <a16:creationId xmlns:a16="http://schemas.microsoft.com/office/drawing/2014/main" id="{9C16694F-3C5B-4988-BD78-DF132DED16A1}"/>
              </a:ext>
            </a:extLst>
          </p:cNvPr>
          <p:cNvPicPr>
            <a:picLocks noChangeAspect="1"/>
          </p:cNvPicPr>
          <p:nvPr userDrawn="1"/>
        </p:nvPicPr>
        <p:blipFill>
          <a:blip r:embed="rId3"/>
          <a:stretch>
            <a:fillRect/>
          </a:stretch>
        </p:blipFill>
        <p:spPr>
          <a:xfrm>
            <a:off x="8048922" y="2409626"/>
            <a:ext cx="915566" cy="915566"/>
          </a:xfrm>
          <a:prstGeom prst="rect">
            <a:avLst/>
          </a:prstGeom>
        </p:spPr>
      </p:pic>
    </p:spTree>
    <p:extLst>
      <p:ext uri="{BB962C8B-B14F-4D97-AF65-F5344CB8AC3E}">
        <p14:creationId xmlns:p14="http://schemas.microsoft.com/office/powerpoint/2010/main" val="145894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 2">
    <p:spTree>
      <p:nvGrpSpPr>
        <p:cNvPr id="1" name=""/>
        <p:cNvGrpSpPr/>
        <p:nvPr/>
      </p:nvGrpSpPr>
      <p:grpSpPr>
        <a:xfrm>
          <a:off x="0" y="0"/>
          <a:ext cx="0" cy="0"/>
          <a:chOff x="0" y="0"/>
          <a:chExt cx="0" cy="0"/>
        </a:xfrm>
      </p:grpSpPr>
      <p:pic>
        <p:nvPicPr>
          <p:cNvPr id="2" name="Picture 1" descr="1_2016_UBCStandard_Signature_ReverseRGB72.png">
            <a:extLst>
              <a:ext uri="{FF2B5EF4-FFF2-40B4-BE49-F238E27FC236}">
                <a16:creationId xmlns:a16="http://schemas.microsoft.com/office/drawing/2014/main" id="{F8600279-7B8A-0948-A22C-35CBB55BE2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43038"/>
            <a:ext cx="477043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16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D2A977-3F56-1649-9B5C-932A97F88A8F}"/>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9" name="Picture 3" descr="s4b282c2015.png">
            <a:extLst>
              <a:ext uri="{FF2B5EF4-FFF2-40B4-BE49-F238E27FC236}">
                <a16:creationId xmlns:a16="http://schemas.microsoft.com/office/drawing/2014/main" id="{BB57D411-10C3-9643-970C-A5D7BF1182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14"/>
          <p:cNvSpPr>
            <a:spLocks noGrp="1"/>
          </p:cNvSpPr>
          <p:nvPr>
            <p:ph type="body" sz="quarter" idx="12"/>
          </p:nvPr>
        </p:nvSpPr>
        <p:spPr>
          <a:xfrm>
            <a:off x="365762" y="3003798"/>
            <a:ext cx="5430203" cy="321394"/>
          </a:xfrm>
          <a:prstGeom prst="rect">
            <a:avLst/>
          </a:prstGeom>
        </p:spPr>
        <p:txBody>
          <a:bodyPr vert="horz" lIns="0" tIns="0" rIns="0" bIns="0"/>
          <a:lstStyle>
            <a:lvl1pPr marL="0" indent="0">
              <a:buNone/>
              <a:defRPr sz="1800" b="0" i="0" kern="0" spc="3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8" name="Text Placeholder 14"/>
          <p:cNvSpPr>
            <a:spLocks noGrp="1"/>
          </p:cNvSpPr>
          <p:nvPr>
            <p:ph type="body" sz="quarter" idx="13"/>
          </p:nvPr>
        </p:nvSpPr>
        <p:spPr>
          <a:xfrm>
            <a:off x="365762" y="3507855"/>
            <a:ext cx="5430203" cy="321394"/>
          </a:xfrm>
          <a:prstGeom prst="rect">
            <a:avLst/>
          </a:prstGeom>
        </p:spPr>
        <p:txBody>
          <a:bodyPr vert="horz" lIns="0" tIns="0" rIns="0" bIns="0"/>
          <a:lstStyle>
            <a:lvl1pPr marL="0" indent="0">
              <a:buNone/>
              <a:defRPr sz="1000" b="1" i="0" kern="0" cap="none" spc="0" normalizeH="0" baseline="0">
                <a:solidFill>
                  <a:srgbClr val="FFFFFF"/>
                </a:solidFill>
                <a:latin typeface="Arial"/>
                <a:cs typeface="Arial"/>
              </a:defRPr>
            </a:lvl1pPr>
            <a:lvl2pPr>
              <a:defRPr sz="900" b="0" i="0">
                <a:latin typeface="Whitney Book"/>
                <a:cs typeface="Whitney Book"/>
              </a:defRPr>
            </a:lvl2pPr>
            <a:lvl3pPr>
              <a:defRPr sz="900" b="0" i="0">
                <a:latin typeface="Whitney Book"/>
                <a:cs typeface="Whitney Book"/>
              </a:defRPr>
            </a:lvl3pPr>
            <a:lvl4pPr>
              <a:defRPr sz="900" b="0" i="0">
                <a:latin typeface="Whitney Book"/>
                <a:cs typeface="Whitney Book"/>
              </a:defRPr>
            </a:lvl4pPr>
            <a:lvl5pPr>
              <a:defRPr sz="900" b="0" i="0">
                <a:latin typeface="Whitney Book"/>
                <a:cs typeface="Whitney Book"/>
              </a:defRPr>
            </a:lvl5pPr>
          </a:lstStyle>
          <a:p>
            <a:pPr lvl="0"/>
            <a:r>
              <a:rPr lang="en-CA" dirty="0"/>
              <a:t>Click to edit Master text styles</a:t>
            </a:r>
          </a:p>
        </p:txBody>
      </p:sp>
      <p:sp>
        <p:nvSpPr>
          <p:cNvPr id="2" name="Title 1">
            <a:extLst>
              <a:ext uri="{FF2B5EF4-FFF2-40B4-BE49-F238E27FC236}">
                <a16:creationId xmlns:a16="http://schemas.microsoft.com/office/drawing/2014/main" id="{3E52B14B-758E-084E-BA13-E6F328ACDAEE}"/>
              </a:ext>
            </a:extLst>
          </p:cNvPr>
          <p:cNvSpPr>
            <a:spLocks noGrp="1"/>
          </p:cNvSpPr>
          <p:nvPr>
            <p:ph type="title"/>
          </p:nvPr>
        </p:nvSpPr>
        <p:spPr>
          <a:xfrm>
            <a:off x="385981" y="1145927"/>
            <a:ext cx="5409982" cy="1569839"/>
          </a:xfrm>
          <a:prstGeom prst="rect">
            <a:avLst/>
          </a:prstGeom>
        </p:spPr>
        <p:txBody>
          <a:bodyPr lIns="0" tIns="0" rIns="0" bIns="0"/>
          <a:lstStyle>
            <a:lvl1pPr algn="l">
              <a:lnSpc>
                <a:spcPts val="3800"/>
              </a:lnSpc>
              <a:defRPr sz="3400" b="1">
                <a:solidFill>
                  <a:schemeClr val="tx1">
                    <a:lumMod val="10000"/>
                    <a:lumOff val="90000"/>
                  </a:schemeClr>
                </a:solidFill>
              </a:defRPr>
            </a:lvl1pPr>
          </a:lstStyle>
          <a:p>
            <a:r>
              <a:rPr lang="en-US" dirty="0"/>
              <a:t>Click to edit Master title style</a:t>
            </a:r>
          </a:p>
        </p:txBody>
      </p:sp>
    </p:spTree>
    <p:extLst>
      <p:ext uri="{BB962C8B-B14F-4D97-AF65-F5344CB8AC3E}">
        <p14:creationId xmlns:p14="http://schemas.microsoft.com/office/powerpoint/2010/main" val="23654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section Slide - 2">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E32F5F1E-FA2C-CA40-B19B-422E4289F406}"/>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7A520048-3B01-6D4F-ABB1-62CF686C9F6C}" type="slidenum">
              <a:rPr lang="en-US" altLang="en-US" sz="9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2" charset="0"/>
            </a:endParaRPr>
          </a:p>
        </p:txBody>
      </p:sp>
      <p:sp>
        <p:nvSpPr>
          <p:cNvPr id="4" name="Rectangle 3">
            <a:extLst>
              <a:ext uri="{FF2B5EF4-FFF2-40B4-BE49-F238E27FC236}">
                <a16:creationId xmlns:a16="http://schemas.microsoft.com/office/drawing/2014/main" id="{149BD8F2-58D7-1F4D-89C0-C1F5D61506A4}"/>
              </a:ext>
            </a:extLst>
          </p:cNvPr>
          <p:cNvSpPr/>
          <p:nvPr userDrawn="1"/>
        </p:nvSpPr>
        <p:spPr>
          <a:xfrm>
            <a:off x="8243888" y="1131888"/>
            <a:ext cx="900112" cy="113188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 name="Picture 2" descr="2014_logo_only_reverse.png">
            <a:extLst>
              <a:ext uri="{FF2B5EF4-FFF2-40B4-BE49-F238E27FC236}">
                <a16:creationId xmlns:a16="http://schemas.microsoft.com/office/drawing/2014/main" id="{B73D1A4D-E646-CF42-8E0B-1F50828E07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9A8D1E7E-B601-3641-86D1-05CEAB683821}"/>
              </a:ext>
            </a:extLst>
          </p:cNvPr>
          <p:cNvSpPr>
            <a:spLocks noGrp="1"/>
          </p:cNvSpPr>
          <p:nvPr>
            <p:ph type="title"/>
          </p:nvPr>
        </p:nvSpPr>
        <p:spPr>
          <a:xfrm>
            <a:off x="341734" y="2263774"/>
            <a:ext cx="7886700" cy="1131887"/>
          </a:xfrm>
          <a:prstGeom prst="rect">
            <a:avLst/>
          </a:prstGeom>
        </p:spPr>
        <p:txBody>
          <a:bodyPr lIns="0" tIns="0" rIns="0" bIns="0"/>
          <a:lstStyle>
            <a:lvl1pPr algn="ctr">
              <a:defRPr sz="2800" b="1">
                <a:solidFill>
                  <a:schemeClr val="tx1">
                    <a:lumMod val="75000"/>
                    <a:lumOff val="25000"/>
                  </a:schemeClr>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56BD4DB6-4BB5-4280-959D-810723DA7F67}"/>
              </a:ext>
            </a:extLst>
          </p:cNvPr>
          <p:cNvPicPr>
            <a:picLocks noChangeAspect="1"/>
          </p:cNvPicPr>
          <p:nvPr userDrawn="1"/>
        </p:nvPicPr>
        <p:blipFill>
          <a:blip r:embed="rId3"/>
          <a:stretch>
            <a:fillRect/>
          </a:stretch>
        </p:blipFill>
        <p:spPr>
          <a:xfrm>
            <a:off x="8228434" y="2409626"/>
            <a:ext cx="915566" cy="915566"/>
          </a:xfrm>
          <a:prstGeom prst="rect">
            <a:avLst/>
          </a:prstGeom>
        </p:spPr>
      </p:pic>
      <p:grpSp>
        <p:nvGrpSpPr>
          <p:cNvPr id="7" name="Group 3">
            <a:extLst>
              <a:ext uri="{FF2B5EF4-FFF2-40B4-BE49-F238E27FC236}">
                <a16:creationId xmlns:a16="http://schemas.microsoft.com/office/drawing/2014/main" id="{345328A7-C53F-4CA9-AC66-BC2E71851F51}"/>
              </a:ext>
            </a:extLst>
          </p:cNvPr>
          <p:cNvGrpSpPr/>
          <p:nvPr userDrawn="1"/>
        </p:nvGrpSpPr>
        <p:grpSpPr>
          <a:xfrm>
            <a:off x="-2454885" y="2867409"/>
            <a:ext cx="4498144" cy="4498144"/>
            <a:chOff x="0" y="0"/>
            <a:chExt cx="6350000" cy="6350000"/>
          </a:xfrm>
        </p:grpSpPr>
        <p:sp>
          <p:nvSpPr>
            <p:cNvPr id="8" name="Freeform 4">
              <a:extLst>
                <a:ext uri="{FF2B5EF4-FFF2-40B4-BE49-F238E27FC236}">
                  <a16:creationId xmlns:a16="http://schemas.microsoft.com/office/drawing/2014/main" id="{5C673B91-CED2-49AC-8622-DBC49FC72F8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sp>
      </p:grpSp>
      <p:grpSp>
        <p:nvGrpSpPr>
          <p:cNvPr id="9" name="Group 7">
            <a:extLst>
              <a:ext uri="{FF2B5EF4-FFF2-40B4-BE49-F238E27FC236}">
                <a16:creationId xmlns:a16="http://schemas.microsoft.com/office/drawing/2014/main" id="{32BC2926-493B-4C8B-B30D-6C197F4126FF}"/>
              </a:ext>
            </a:extLst>
          </p:cNvPr>
          <p:cNvGrpSpPr/>
          <p:nvPr userDrawn="1"/>
        </p:nvGrpSpPr>
        <p:grpSpPr>
          <a:xfrm>
            <a:off x="6856" y="2409626"/>
            <a:ext cx="1345513" cy="1345513"/>
            <a:chOff x="0" y="0"/>
            <a:chExt cx="6350000" cy="6350000"/>
          </a:xfrm>
        </p:grpSpPr>
        <p:sp>
          <p:nvSpPr>
            <p:cNvPr id="10" name="Freeform 8">
              <a:extLst>
                <a:ext uri="{FF2B5EF4-FFF2-40B4-BE49-F238E27FC236}">
                  <a16:creationId xmlns:a16="http://schemas.microsoft.com/office/drawing/2014/main" id="{FB778FD5-02C8-4F19-8925-5F9B1891907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sp>
      </p:grpSp>
    </p:spTree>
    <p:extLst>
      <p:ext uri="{BB962C8B-B14F-4D97-AF65-F5344CB8AC3E}">
        <p14:creationId xmlns:p14="http://schemas.microsoft.com/office/powerpoint/2010/main" val="285449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section Slide - 3">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14BB6FCE-4A9E-894D-AB47-568D04ADACB2}"/>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6DB20FED-9292-3648-9FE2-F2D73F362A8A}" type="slidenum">
              <a:rPr lang="en-US" altLang="en-US" sz="900" smtClean="0">
                <a:solidFill>
                  <a:srgbClr val="FFFFFF"/>
                </a:solidFill>
                <a:latin typeface="Whitney Book" pitchFamily="2" charset="0"/>
              </a:rPr>
              <a:pPr algn="r">
                <a:spcBef>
                  <a:spcPct val="20000"/>
                </a:spcBef>
                <a:buFont typeface="Arial" panose="020B0604020202020204" pitchFamily="34" charset="0"/>
                <a:buNone/>
                <a:defRPr/>
              </a:pPr>
              <a:t>‹#›</a:t>
            </a:fld>
            <a:endParaRPr lang="en-CA" altLang="en-US" sz="900">
              <a:solidFill>
                <a:srgbClr val="FFFFFF"/>
              </a:solidFill>
              <a:latin typeface="Whitney Book" pitchFamily="2" charset="0"/>
            </a:endParaRPr>
          </a:p>
        </p:txBody>
      </p:sp>
      <p:sp>
        <p:nvSpPr>
          <p:cNvPr id="4" name="Rectangle 3">
            <a:extLst>
              <a:ext uri="{FF2B5EF4-FFF2-40B4-BE49-F238E27FC236}">
                <a16:creationId xmlns:a16="http://schemas.microsoft.com/office/drawing/2014/main" id="{13E78170-6765-0340-9B9D-5B9076E22D52}"/>
              </a:ext>
            </a:extLst>
          </p:cNvPr>
          <p:cNvSpPr/>
          <p:nvPr userDrawn="1"/>
        </p:nvSpPr>
        <p:spPr>
          <a:xfrm>
            <a:off x="8243888" y="1131888"/>
            <a:ext cx="900112" cy="113188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 name="Picture 3" descr="s4b282c2015.png">
            <a:extLst>
              <a:ext uri="{FF2B5EF4-FFF2-40B4-BE49-F238E27FC236}">
                <a16:creationId xmlns:a16="http://schemas.microsoft.com/office/drawing/2014/main" id="{EB94A9BA-7D90-3545-ADCC-6B0E239A55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13763" y="1439863"/>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5BE77B2-1725-364C-8919-4C53160241CE}"/>
              </a:ext>
            </a:extLst>
          </p:cNvPr>
          <p:cNvSpPr>
            <a:spLocks noGrp="1"/>
          </p:cNvSpPr>
          <p:nvPr>
            <p:ph type="title"/>
          </p:nvPr>
        </p:nvSpPr>
        <p:spPr>
          <a:xfrm>
            <a:off x="365587" y="1131888"/>
            <a:ext cx="5430376" cy="993775"/>
          </a:xfrm>
          <a:prstGeom prst="rect">
            <a:avLst/>
          </a:prstGeom>
        </p:spPr>
        <p:txBody>
          <a:bodyPr lIns="0" tIns="0" rIns="0" bIns="0"/>
          <a:lstStyle>
            <a:lvl1pPr algn="l">
              <a:lnSpc>
                <a:spcPts val="3200"/>
              </a:lnSpc>
              <a:defRPr sz="2800" b="1">
                <a:solidFill>
                  <a:schemeClr val="tx1">
                    <a:lumMod val="10000"/>
                    <a:lumOff val="90000"/>
                  </a:schemeClr>
                </a:solidFill>
              </a:defRPr>
            </a:lvl1pPr>
          </a:lstStyle>
          <a:p>
            <a:r>
              <a:rPr lang="en-US" dirty="0"/>
              <a:t>Click to edit Master title style</a:t>
            </a:r>
          </a:p>
        </p:txBody>
      </p:sp>
      <p:pic>
        <p:nvPicPr>
          <p:cNvPr id="8" name="Picture 7">
            <a:extLst>
              <a:ext uri="{FF2B5EF4-FFF2-40B4-BE49-F238E27FC236}">
                <a16:creationId xmlns:a16="http://schemas.microsoft.com/office/drawing/2014/main" id="{AB27744E-6215-41A4-A324-6C9A38478514}"/>
              </a:ext>
            </a:extLst>
          </p:cNvPr>
          <p:cNvPicPr>
            <a:picLocks noChangeAspect="1"/>
          </p:cNvPicPr>
          <p:nvPr userDrawn="1"/>
        </p:nvPicPr>
        <p:blipFill>
          <a:blip r:embed="rId3"/>
          <a:stretch>
            <a:fillRect/>
          </a:stretch>
        </p:blipFill>
        <p:spPr>
          <a:xfrm>
            <a:off x="8228434" y="2409626"/>
            <a:ext cx="915566" cy="915566"/>
          </a:xfrm>
          <a:prstGeom prst="rect">
            <a:avLst/>
          </a:prstGeom>
        </p:spPr>
      </p:pic>
    </p:spTree>
    <p:extLst>
      <p:ext uri="{BB962C8B-B14F-4D97-AF65-F5344CB8AC3E}">
        <p14:creationId xmlns:p14="http://schemas.microsoft.com/office/powerpoint/2010/main" val="1378586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py Slide - 1">
    <p:spTree>
      <p:nvGrpSpPr>
        <p:cNvPr id="1" name=""/>
        <p:cNvGrpSpPr/>
        <p:nvPr/>
      </p:nvGrpSpPr>
      <p:grpSpPr>
        <a:xfrm>
          <a:off x="0" y="0"/>
          <a:ext cx="0" cy="0"/>
          <a:chOff x="0" y="0"/>
          <a:chExt cx="0" cy="0"/>
        </a:xfrm>
      </p:grpSpPr>
      <p:pic>
        <p:nvPicPr>
          <p:cNvPr id="4" name="Picture 1" descr="s4b282c2015.png">
            <a:extLst>
              <a:ext uri="{FF2B5EF4-FFF2-40B4-BE49-F238E27FC236}">
                <a16:creationId xmlns:a16="http://schemas.microsoft.com/office/drawing/2014/main" id="{C5CC1297-7F58-3647-B3F1-062AA1D039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14760" y="123478"/>
            <a:ext cx="363537"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7F2E0D4F-D434-DE43-A4CE-A7E215618088}"/>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31FA68E0-BB7B-CA40-9EFF-4BCD4E36FA24}"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sp>
        <p:nvSpPr>
          <p:cNvPr id="10"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2" name="Title 1">
            <a:extLst>
              <a:ext uri="{FF2B5EF4-FFF2-40B4-BE49-F238E27FC236}">
                <a16:creationId xmlns:a16="http://schemas.microsoft.com/office/drawing/2014/main" id="{04C82551-CF7F-BB44-8DA7-7DB7D78F9390}"/>
              </a:ext>
            </a:extLst>
          </p:cNvPr>
          <p:cNvSpPr>
            <a:spLocks noGrp="1"/>
          </p:cNvSpPr>
          <p:nvPr>
            <p:ph type="title" hasCustomPrompt="1"/>
          </p:nvPr>
        </p:nvSpPr>
        <p:spPr>
          <a:xfrm>
            <a:off x="438954" y="560541"/>
            <a:ext cx="7886700" cy="451716"/>
          </a:xfrm>
          <a:prstGeom prst="rect">
            <a:avLst/>
          </a:prstGeom>
        </p:spPr>
        <p:txBody>
          <a:bodyPr lIns="0" tIns="0" rIns="0" bIns="0"/>
          <a:lstStyle>
            <a:lvl1pPr algn="l">
              <a:defRPr sz="2100" b="1">
                <a:solidFill>
                  <a:schemeClr val="accent1">
                    <a:lumMod val="50000"/>
                    <a:lumOff val="50000"/>
                  </a:schemeClr>
                </a:solidFill>
              </a:defRPr>
            </a:lvl1pPr>
          </a:lstStyle>
          <a:p>
            <a:pPr lvl="0"/>
            <a:r>
              <a:rPr lang="en-CA" dirty="0"/>
              <a:t>Click to edit Master text styles</a:t>
            </a:r>
          </a:p>
        </p:txBody>
      </p:sp>
      <p:pic>
        <p:nvPicPr>
          <p:cNvPr id="8" name="Picture 7">
            <a:extLst>
              <a:ext uri="{FF2B5EF4-FFF2-40B4-BE49-F238E27FC236}">
                <a16:creationId xmlns:a16="http://schemas.microsoft.com/office/drawing/2014/main" id="{E37692DB-A6E3-4A3B-8E24-6D9E5C10C04C}"/>
              </a:ext>
            </a:extLst>
          </p:cNvPr>
          <p:cNvPicPr>
            <a:picLocks noChangeAspect="1"/>
          </p:cNvPicPr>
          <p:nvPr userDrawn="1"/>
        </p:nvPicPr>
        <p:blipFill>
          <a:blip r:embed="rId3"/>
          <a:stretch>
            <a:fillRect/>
          </a:stretch>
        </p:blipFill>
        <p:spPr>
          <a:xfrm>
            <a:off x="8325654" y="64554"/>
            <a:ext cx="611560" cy="611560"/>
          </a:xfrm>
          <a:prstGeom prst="rect">
            <a:avLst/>
          </a:prstGeom>
        </p:spPr>
      </p:pic>
    </p:spTree>
    <p:extLst>
      <p:ext uri="{BB962C8B-B14F-4D97-AF65-F5344CB8AC3E}">
        <p14:creationId xmlns:p14="http://schemas.microsoft.com/office/powerpoint/2010/main" val="3240340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py Slide - 2">
    <p:spTree>
      <p:nvGrpSpPr>
        <p:cNvPr id="1" name=""/>
        <p:cNvGrpSpPr/>
        <p:nvPr/>
      </p:nvGrpSpPr>
      <p:grpSpPr>
        <a:xfrm>
          <a:off x="0" y="0"/>
          <a:ext cx="0" cy="0"/>
          <a:chOff x="0" y="0"/>
          <a:chExt cx="0" cy="0"/>
        </a:xfrm>
      </p:grpSpPr>
      <p:pic>
        <p:nvPicPr>
          <p:cNvPr id="4" name="Picture 2" descr="2014_logo_only_reverse.png">
            <a:extLst>
              <a:ext uri="{FF2B5EF4-FFF2-40B4-BE49-F238E27FC236}">
                <a16:creationId xmlns:a16="http://schemas.microsoft.com/office/drawing/2014/main" id="{3389ABEF-D5CE-EB4B-8DF1-04E7AB2AD8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1419225"/>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4">
            <a:extLst>
              <a:ext uri="{FF2B5EF4-FFF2-40B4-BE49-F238E27FC236}">
                <a16:creationId xmlns:a16="http://schemas.microsoft.com/office/drawing/2014/main" id="{599D5D24-C50C-AA49-8E96-06282F592868}"/>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DA7EBE31-BD8B-4A46-AC67-62556815D290}"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sp>
        <p:nvSpPr>
          <p:cNvPr id="6"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2" name="Title 1">
            <a:extLst>
              <a:ext uri="{FF2B5EF4-FFF2-40B4-BE49-F238E27FC236}">
                <a16:creationId xmlns:a16="http://schemas.microsoft.com/office/drawing/2014/main" id="{ACBD4CC9-2B32-C947-A94E-1B7CE12D4171}"/>
              </a:ext>
            </a:extLst>
          </p:cNvPr>
          <p:cNvSpPr>
            <a:spLocks noGrp="1"/>
          </p:cNvSpPr>
          <p:nvPr>
            <p:ph type="title"/>
          </p:nvPr>
        </p:nvSpPr>
        <p:spPr>
          <a:xfrm>
            <a:off x="438954" y="555526"/>
            <a:ext cx="7886700" cy="432047"/>
          </a:xfrm>
          <a:prstGeom prst="rect">
            <a:avLst/>
          </a:prstGeom>
        </p:spPr>
        <p:txBody>
          <a:bodyPr lIns="0" tIns="0" rIns="0" bIns="0"/>
          <a:lstStyle>
            <a:lvl1pPr algn="l">
              <a:lnSpc>
                <a:spcPts val="2800"/>
              </a:lnSpc>
              <a:defRPr sz="2100" b="1">
                <a:solidFill>
                  <a:schemeClr val="tx1">
                    <a:lumMod val="10000"/>
                    <a:lumOff val="90000"/>
                  </a:schemeClr>
                </a:solidFill>
              </a:defRPr>
            </a:lvl1pPr>
          </a:lstStyle>
          <a:p>
            <a:r>
              <a:rPr lang="en-US" dirty="0"/>
              <a:t>Click to edit Master title style</a:t>
            </a:r>
          </a:p>
        </p:txBody>
      </p:sp>
    </p:spTree>
    <p:extLst>
      <p:ext uri="{BB962C8B-B14F-4D97-AF65-F5344CB8AC3E}">
        <p14:creationId xmlns:p14="http://schemas.microsoft.com/office/powerpoint/2010/main" val="757903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cs Slide - 1">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0627803E-7450-1D4D-B989-93375F8F75B2}"/>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8D9C2B68-88E0-EA42-B917-1B9578864DF1}" type="slidenum">
              <a:rPr lang="en-US" altLang="en-US" sz="900" smtClean="0">
                <a:cs typeface="Arial" panose="020B0604020202020204" pitchFamily="34" charset="0"/>
              </a:rPr>
              <a:pPr algn="r">
                <a:spcBef>
                  <a:spcPct val="20000"/>
                </a:spcBef>
                <a:buFont typeface="Arial" panose="020B0604020202020204" pitchFamily="34" charset="0"/>
                <a:buNone/>
                <a:defRPr/>
              </a:pPr>
              <a:t>‹#›</a:t>
            </a:fld>
            <a:endParaRPr lang="en-CA" altLang="en-US" sz="900">
              <a:cs typeface="Arial" panose="020B0604020202020204" pitchFamily="34" charset="0"/>
            </a:endParaRPr>
          </a:p>
        </p:txBody>
      </p:sp>
      <p:pic>
        <p:nvPicPr>
          <p:cNvPr id="5" name="Picture 3" descr="s4b282c2015.png">
            <a:extLst>
              <a:ext uri="{FF2B5EF4-FFF2-40B4-BE49-F238E27FC236}">
                <a16:creationId xmlns:a16="http://schemas.microsoft.com/office/drawing/2014/main" id="{04436965-BB52-7B4A-811E-356741803A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9638" y="411510"/>
            <a:ext cx="363537"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latin typeface="Arial"/>
                <a:cs typeface="Arial"/>
              </a:defRPr>
            </a:lvl1pPr>
            <a:lvl2pPr marL="0" indent="-180000">
              <a:lnSpc>
                <a:spcPct val="130000"/>
              </a:lnSpc>
              <a:spcBef>
                <a:spcPts val="0"/>
              </a:spcBef>
              <a:buFont typeface="Arial"/>
              <a:buChar char="•"/>
              <a:defRPr sz="1500">
                <a:latin typeface="Arial"/>
                <a:cs typeface="Arial"/>
              </a:defRPr>
            </a:lvl2pPr>
            <a:lvl3pPr marL="540000" indent="-180000">
              <a:lnSpc>
                <a:spcPct val="130000"/>
              </a:lnSpc>
              <a:spcBef>
                <a:spcPts val="0"/>
              </a:spcBef>
              <a:defRPr sz="1500" b="0" i="0">
                <a:latin typeface="Arial"/>
                <a:cs typeface="Arial"/>
              </a:defRPr>
            </a:lvl3pPr>
            <a:lvl4pPr marL="900000" indent="-180000">
              <a:lnSpc>
                <a:spcPct val="130000"/>
              </a:lnSpc>
              <a:spcBef>
                <a:spcPts val="0"/>
              </a:spcBef>
              <a:buFont typeface="Arial"/>
              <a:buChar char="•"/>
              <a:defRPr sz="1500" b="0" i="0">
                <a:latin typeface="Arial"/>
                <a:cs typeface="Arial"/>
              </a:defRPr>
            </a:lvl4pPr>
            <a:lvl5pPr marL="1260000" indent="-180000">
              <a:lnSpc>
                <a:spcPct val="130000"/>
              </a:lnSpc>
              <a:spcBef>
                <a:spcPts val="0"/>
              </a:spcBef>
              <a:buFont typeface="Arial"/>
              <a:buChar char="•"/>
              <a:defRPr sz="1500" b="0" i="0">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2" name="Title 1">
            <a:extLst>
              <a:ext uri="{FF2B5EF4-FFF2-40B4-BE49-F238E27FC236}">
                <a16:creationId xmlns:a16="http://schemas.microsoft.com/office/drawing/2014/main" id="{7DBA0920-9910-044C-A5F5-C875F1267970}"/>
              </a:ext>
            </a:extLst>
          </p:cNvPr>
          <p:cNvSpPr>
            <a:spLocks noGrp="1"/>
          </p:cNvSpPr>
          <p:nvPr>
            <p:ph type="title"/>
          </p:nvPr>
        </p:nvSpPr>
        <p:spPr>
          <a:xfrm>
            <a:off x="438955" y="411510"/>
            <a:ext cx="7908520" cy="623332"/>
          </a:xfrm>
          <a:prstGeom prst="rect">
            <a:avLst/>
          </a:prstGeom>
        </p:spPr>
        <p:txBody>
          <a:bodyPr lIns="0" tIns="0" rIns="0" bIns="0"/>
          <a:lstStyle>
            <a:lvl1pPr algn="l">
              <a:lnSpc>
                <a:spcPts val="2100"/>
              </a:lnSpc>
              <a:defRPr sz="2100" b="1">
                <a:solidFill>
                  <a:schemeClr val="tx1">
                    <a:lumMod val="50000"/>
                    <a:lumOff val="50000"/>
                  </a:schemeClr>
                </a:solidFill>
              </a:defRPr>
            </a:lvl1pPr>
          </a:lstStyle>
          <a:p>
            <a:r>
              <a:rPr lang="en-US" dirty="0"/>
              <a:t>Click to edit Master title style</a:t>
            </a:r>
          </a:p>
        </p:txBody>
      </p:sp>
    </p:spTree>
    <p:extLst>
      <p:ext uri="{BB962C8B-B14F-4D97-AF65-F5344CB8AC3E}">
        <p14:creationId xmlns:p14="http://schemas.microsoft.com/office/powerpoint/2010/main" val="3037751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ics Slide - 2">
    <p:spTree>
      <p:nvGrpSpPr>
        <p:cNvPr id="1" name=""/>
        <p:cNvGrpSpPr/>
        <p:nvPr/>
      </p:nvGrpSpPr>
      <p:grpSpPr>
        <a:xfrm>
          <a:off x="0" y="0"/>
          <a:ext cx="0" cy="0"/>
          <a:chOff x="0" y="0"/>
          <a:chExt cx="0" cy="0"/>
        </a:xfrm>
      </p:grpSpPr>
      <p:sp>
        <p:nvSpPr>
          <p:cNvPr id="4" name="Text Placeholder 14">
            <a:extLst>
              <a:ext uri="{FF2B5EF4-FFF2-40B4-BE49-F238E27FC236}">
                <a16:creationId xmlns:a16="http://schemas.microsoft.com/office/drawing/2014/main" id="{E5C37F31-1A46-0E46-8716-80D112089A13}"/>
              </a:ext>
            </a:extLst>
          </p:cNvPr>
          <p:cNvSpPr txBox="1">
            <a:spLocks/>
          </p:cNvSpPr>
          <p:nvPr userDrawn="1"/>
        </p:nvSpPr>
        <p:spPr>
          <a:xfrm flipH="1">
            <a:off x="8588375" y="4732338"/>
            <a:ext cx="304800" cy="192087"/>
          </a:xfrm>
          <a:prstGeom prst="rect">
            <a:avLst/>
          </a:prstGeom>
        </p:spPr>
        <p:txBody>
          <a:bodyPr lIns="0" tIns="0" rIns="0" bIns="0"/>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spcBef>
                <a:spcPct val="20000"/>
              </a:spcBef>
              <a:buFont typeface="Arial" panose="020B0604020202020204" pitchFamily="34" charset="0"/>
              <a:buNone/>
              <a:defRPr/>
            </a:pPr>
            <a:fld id="{5FA2A49C-43B4-9148-A2E7-98A78CAA76EA}" type="slidenum">
              <a:rPr lang="en-US" altLang="en-US" sz="900" smtClean="0">
                <a:solidFill>
                  <a:srgbClr val="FFFFFF"/>
                </a:solidFill>
                <a:cs typeface="Arial" panose="020B0604020202020204" pitchFamily="34" charset="0"/>
              </a:rPr>
              <a:pPr algn="r">
                <a:spcBef>
                  <a:spcPct val="20000"/>
                </a:spcBef>
                <a:buFont typeface="Arial" panose="020B0604020202020204" pitchFamily="34" charset="0"/>
                <a:buNone/>
                <a:defRPr/>
              </a:pPr>
              <a:t>‹#›</a:t>
            </a:fld>
            <a:endParaRPr lang="en-CA" altLang="en-US" sz="900">
              <a:solidFill>
                <a:srgbClr val="FFFFFF"/>
              </a:solidFill>
              <a:cs typeface="Arial" panose="020B0604020202020204" pitchFamily="34" charset="0"/>
            </a:endParaRPr>
          </a:p>
        </p:txBody>
      </p:sp>
      <p:pic>
        <p:nvPicPr>
          <p:cNvPr id="5" name="Picture 2" descr="2014_logo_only_reverse.png">
            <a:extLst>
              <a:ext uri="{FF2B5EF4-FFF2-40B4-BE49-F238E27FC236}">
                <a16:creationId xmlns:a16="http://schemas.microsoft.com/office/drawing/2014/main" id="{78CBB9E3-1C1E-DE49-8310-5A5E2F385F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485188" y="378247"/>
            <a:ext cx="407987"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2"/>
          <p:cNvSpPr>
            <a:spLocks noGrp="1"/>
          </p:cNvSpPr>
          <p:nvPr>
            <p:ph type="body" sz="quarter" idx="13"/>
          </p:nvPr>
        </p:nvSpPr>
        <p:spPr>
          <a:xfrm>
            <a:off x="438954" y="1131888"/>
            <a:ext cx="7661438" cy="3697288"/>
          </a:xfrm>
          <a:prstGeom prst="rect">
            <a:avLst/>
          </a:prstGeom>
        </p:spPr>
        <p:txBody>
          <a:bodyPr vert="horz" lIns="0" tIns="0" rIns="0" bIns="0"/>
          <a:lstStyle>
            <a:lvl1pPr marL="0" indent="0">
              <a:lnSpc>
                <a:spcPct val="130000"/>
              </a:lnSpc>
              <a:spcBef>
                <a:spcPts val="0"/>
              </a:spcBef>
              <a:buFontTx/>
              <a:buNone/>
              <a:defRPr sz="1500">
                <a:solidFill>
                  <a:srgbClr val="FFFFFF"/>
                </a:solidFill>
                <a:latin typeface="Arial"/>
                <a:cs typeface="Arial"/>
              </a:defRPr>
            </a:lvl1pPr>
            <a:lvl2pPr marL="0" indent="-180000">
              <a:lnSpc>
                <a:spcPct val="130000"/>
              </a:lnSpc>
              <a:spcBef>
                <a:spcPts val="0"/>
              </a:spcBef>
              <a:buFont typeface="Arial"/>
              <a:buChar char="•"/>
              <a:defRPr sz="1500">
                <a:solidFill>
                  <a:srgbClr val="FFFFFF"/>
                </a:solidFill>
                <a:latin typeface="Arial"/>
                <a:cs typeface="Arial"/>
              </a:defRPr>
            </a:lvl2pPr>
            <a:lvl3pPr marL="540000" indent="-180000">
              <a:lnSpc>
                <a:spcPct val="130000"/>
              </a:lnSpc>
              <a:spcBef>
                <a:spcPts val="0"/>
              </a:spcBef>
              <a:defRPr sz="1500" b="0" i="0">
                <a:solidFill>
                  <a:srgbClr val="FFFFFF"/>
                </a:solidFill>
                <a:latin typeface="Arial"/>
                <a:cs typeface="Arial"/>
              </a:defRPr>
            </a:lvl3pPr>
            <a:lvl4pPr marL="900000" indent="-180000">
              <a:lnSpc>
                <a:spcPct val="130000"/>
              </a:lnSpc>
              <a:spcBef>
                <a:spcPts val="0"/>
              </a:spcBef>
              <a:buFont typeface="Arial"/>
              <a:buChar char="•"/>
              <a:defRPr sz="1500" b="0" i="0">
                <a:solidFill>
                  <a:srgbClr val="FFFFFF"/>
                </a:solidFill>
                <a:latin typeface="Arial"/>
                <a:cs typeface="Arial"/>
              </a:defRPr>
            </a:lvl4pPr>
            <a:lvl5pPr marL="1260000" indent="-180000">
              <a:lnSpc>
                <a:spcPct val="130000"/>
              </a:lnSpc>
              <a:spcBef>
                <a:spcPts val="0"/>
              </a:spcBef>
              <a:buFont typeface="Arial"/>
              <a:buChar char="•"/>
              <a:defRPr sz="1500" b="0" i="0">
                <a:solidFill>
                  <a:srgbClr val="FFFFFF"/>
                </a:solidFill>
                <a:latin typeface="Arial"/>
                <a:cs typeface="Aria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2" name="Title 1">
            <a:extLst>
              <a:ext uri="{FF2B5EF4-FFF2-40B4-BE49-F238E27FC236}">
                <a16:creationId xmlns:a16="http://schemas.microsoft.com/office/drawing/2014/main" id="{9F301CE3-3085-B645-9614-A980B513451B}"/>
              </a:ext>
            </a:extLst>
          </p:cNvPr>
          <p:cNvSpPr>
            <a:spLocks noGrp="1"/>
          </p:cNvSpPr>
          <p:nvPr>
            <p:ph type="title"/>
          </p:nvPr>
        </p:nvSpPr>
        <p:spPr>
          <a:xfrm>
            <a:off x="438954" y="411510"/>
            <a:ext cx="7949470" cy="648071"/>
          </a:xfrm>
          <a:prstGeom prst="rect">
            <a:avLst/>
          </a:prstGeom>
        </p:spPr>
        <p:txBody>
          <a:bodyPr lIns="0" tIns="0" rIns="0" bIns="0"/>
          <a:lstStyle>
            <a:lvl1pPr algn="l">
              <a:lnSpc>
                <a:spcPts val="2100"/>
              </a:lnSpc>
              <a:defRPr sz="2100" b="1">
                <a:solidFill>
                  <a:schemeClr val="tx1">
                    <a:lumMod val="10000"/>
                    <a:lumOff val="90000"/>
                  </a:schemeClr>
                </a:solidFill>
              </a:defRPr>
            </a:lvl1pPr>
          </a:lstStyle>
          <a:p>
            <a:r>
              <a:rPr lang="en-US" dirty="0"/>
              <a:t>Click to edit Master title style</a:t>
            </a:r>
          </a:p>
        </p:txBody>
      </p:sp>
      <p:pic>
        <p:nvPicPr>
          <p:cNvPr id="6" name="Picture 5">
            <a:extLst>
              <a:ext uri="{FF2B5EF4-FFF2-40B4-BE49-F238E27FC236}">
                <a16:creationId xmlns:a16="http://schemas.microsoft.com/office/drawing/2014/main" id="{03A37D3B-760E-4F55-AA7D-F6DC2AEB7900}"/>
              </a:ext>
            </a:extLst>
          </p:cNvPr>
          <p:cNvPicPr>
            <a:picLocks noChangeAspect="1"/>
          </p:cNvPicPr>
          <p:nvPr userDrawn="1"/>
        </p:nvPicPr>
        <p:blipFill>
          <a:blip r:embed="rId3"/>
          <a:stretch>
            <a:fillRect/>
          </a:stretch>
        </p:blipFill>
        <p:spPr>
          <a:xfrm>
            <a:off x="8485188" y="2318325"/>
            <a:ext cx="648071" cy="648071"/>
          </a:xfrm>
          <a:prstGeom prst="rect">
            <a:avLst/>
          </a:prstGeom>
        </p:spPr>
      </p:pic>
    </p:spTree>
    <p:extLst>
      <p:ext uri="{BB962C8B-B14F-4D97-AF65-F5344CB8AC3E}">
        <p14:creationId xmlns:p14="http://schemas.microsoft.com/office/powerpoint/2010/main" val="1539285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descr="UBC_2016_Signature_Wide_282.png">
            <a:extLst>
              <a:ext uri="{FF2B5EF4-FFF2-40B4-BE49-F238E27FC236}">
                <a16:creationId xmlns:a16="http://schemas.microsoft.com/office/drawing/2014/main" id="{33DD662E-8631-024E-8FE3-BD3FF7284D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9738" y="1439863"/>
            <a:ext cx="4770437"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2E195A00-410B-49AB-B9C1-36B2B202C179}"/>
              </a:ext>
            </a:extLst>
          </p:cNvPr>
          <p:cNvPicPr>
            <a:picLocks noChangeAspect="1"/>
          </p:cNvPicPr>
          <p:nvPr userDrawn="1"/>
        </p:nvPicPr>
        <p:blipFill>
          <a:blip r:embed="rId3"/>
          <a:stretch>
            <a:fillRect/>
          </a:stretch>
        </p:blipFill>
        <p:spPr>
          <a:xfrm>
            <a:off x="539552" y="2859782"/>
            <a:ext cx="8268417" cy="2080440"/>
          </a:xfrm>
          <a:prstGeom prst="rect">
            <a:avLst/>
          </a:prstGeom>
        </p:spPr>
      </p:pic>
    </p:spTree>
    <p:extLst>
      <p:ext uri="{BB962C8B-B14F-4D97-AF65-F5344CB8AC3E}">
        <p14:creationId xmlns:p14="http://schemas.microsoft.com/office/powerpoint/2010/main" val="658767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15000"/>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A81D82-3FFA-4EB3-ABC7-05318B9B02A7}"/>
              </a:ext>
            </a:extLst>
          </p:cNvPr>
          <p:cNvSpPr txBox="1"/>
          <p:nvPr userDrawn="1"/>
        </p:nvSpPr>
        <p:spPr>
          <a:xfrm>
            <a:off x="8028384" y="4928056"/>
            <a:ext cx="1320890" cy="215444"/>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r>
              <a:rPr lang="en-US" sz="800" dirty="0">
                <a:solidFill>
                  <a:schemeClr val="bg2">
                    <a:lumMod val="50000"/>
                    <a:alpha val="50000"/>
                  </a:schemeClr>
                </a:solidFill>
              </a:rPr>
              <a:t>(Mike </a:t>
            </a:r>
            <a:r>
              <a:rPr lang="en-US" sz="800" dirty="0" err="1">
                <a:solidFill>
                  <a:schemeClr val="bg2">
                    <a:lumMod val="50000"/>
                    <a:alpha val="50000"/>
                  </a:schemeClr>
                </a:solidFill>
              </a:rPr>
              <a:t>Anfield</a:t>
            </a:r>
            <a:r>
              <a:rPr lang="en-US" sz="800" dirty="0">
                <a:solidFill>
                  <a:schemeClr val="bg2">
                    <a:lumMod val="50000"/>
                    <a:alpha val="50000"/>
                  </a:schemeClr>
                </a:solidFill>
              </a:rPr>
              <a:t>, n.d.) </a:t>
            </a:r>
          </a:p>
        </p:txBody>
      </p:sp>
    </p:spTree>
  </p:cSld>
  <p:clrMap bg1="lt1" tx1="dk1" bg2="lt2" tx2="dk2" accent1="accent1" accent2="accent2" accent3="accent3" accent4="accent4" accent5="accent5" accent6="accent6" hlink="hlink" folHlink="folHlink"/>
  <p:sldLayoutIdLst>
    <p:sldLayoutId id="2147484988" r:id="rId1"/>
    <p:sldLayoutId id="2147484989" r:id="rId2"/>
    <p:sldLayoutId id="2147484990" r:id="rId3"/>
    <p:sldLayoutId id="2147484991" r:id="rId4"/>
    <p:sldLayoutId id="2147484992" r:id="rId5"/>
    <p:sldLayoutId id="2147484993" r:id="rId6"/>
    <p:sldLayoutId id="2147484994" r:id="rId7"/>
    <p:sldLayoutId id="2147484995" r:id="rId8"/>
    <p:sldLayoutId id="2147484996" r:id="rId9"/>
    <p:sldLayoutId id="2147484997" r:id="rId10"/>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a:defRPr>
      </a:lvl1pPr>
      <a:lvl2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2pPr>
      <a:lvl3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3pPr>
      <a:lvl4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4pPr>
      <a:lvl5pPr algn="ctr" defTabSz="457200" rtl="0" eaLnBrk="0" fontAlgn="base" hangingPunct="0">
        <a:spcBef>
          <a:spcPct val="0"/>
        </a:spcBef>
        <a:spcAft>
          <a:spcPct val="0"/>
        </a:spcAft>
        <a:defRPr sz="4400">
          <a:solidFill>
            <a:schemeClr val="tx1"/>
          </a:solidFill>
          <a:latin typeface="Arial" charset="0"/>
          <a:ea typeface="MS PGothic" panose="020B0600070205080204" pitchFamily="34" charset="-128"/>
          <a:cs typeface="ＭＳ Ｐゴシック"/>
        </a:defRPr>
      </a:lvl5pPr>
      <a:lvl6pPr marL="457200" algn="ctr" defTabSz="457200" rtl="0" fontAlgn="base">
        <a:spcBef>
          <a:spcPct val="0"/>
        </a:spcBef>
        <a:spcAft>
          <a:spcPct val="0"/>
        </a:spcAft>
        <a:defRPr sz="4400">
          <a:solidFill>
            <a:schemeClr val="tx1"/>
          </a:solidFill>
          <a:latin typeface="Arial" charset="0"/>
          <a:ea typeface="ＭＳ Ｐゴシック" charset="-128"/>
        </a:defRPr>
      </a:lvl6pPr>
      <a:lvl7pPr marL="914400" algn="ctr" defTabSz="457200" rtl="0" fontAlgn="base">
        <a:spcBef>
          <a:spcPct val="0"/>
        </a:spcBef>
        <a:spcAft>
          <a:spcPct val="0"/>
        </a:spcAft>
        <a:defRPr sz="4400">
          <a:solidFill>
            <a:schemeClr val="tx1"/>
          </a:solidFill>
          <a:latin typeface="Arial" charset="0"/>
          <a:ea typeface="ＭＳ Ｐゴシック" charset="-128"/>
        </a:defRPr>
      </a:lvl7pPr>
      <a:lvl8pPr marL="1371600" algn="ctr" defTabSz="457200" rtl="0" fontAlgn="base">
        <a:spcBef>
          <a:spcPct val="0"/>
        </a:spcBef>
        <a:spcAft>
          <a:spcPct val="0"/>
        </a:spcAft>
        <a:defRPr sz="4400">
          <a:solidFill>
            <a:schemeClr val="tx1"/>
          </a:solidFill>
          <a:latin typeface="Arial" charset="0"/>
          <a:ea typeface="ＭＳ Ｐゴシック" charset="-128"/>
        </a:defRPr>
      </a:lvl8pPr>
      <a:lvl9pPr marL="1828800" algn="ctr" defTabSz="457200" rtl="0" fontAlgn="base">
        <a:spcBef>
          <a:spcPct val="0"/>
        </a:spcBef>
        <a:spcAft>
          <a:spcPct val="0"/>
        </a:spcAft>
        <a:defRPr sz="4400">
          <a:solidFill>
            <a:schemeClr val="tx1"/>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jpe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hyperlink" Target="https://doi.org/10.3390/rs14092121"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hyperlink" Target="https://landsat.usgs.gov/spectral-characteristics-view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6900640F-B3E5-4AC5-A9DD-806E82ACEC74}"/>
              </a:ext>
            </a:extLst>
          </p:cNvPr>
          <p:cNvGrpSpPr/>
          <p:nvPr/>
        </p:nvGrpSpPr>
        <p:grpSpPr>
          <a:xfrm>
            <a:off x="-1042363" y="-181114"/>
            <a:ext cx="1935025" cy="1935025"/>
            <a:chOff x="0" y="0"/>
            <a:chExt cx="6350000" cy="6350000"/>
          </a:xfrm>
        </p:grpSpPr>
        <p:sp>
          <p:nvSpPr>
            <p:cNvPr id="6" name="Freeform 27">
              <a:extLst>
                <a:ext uri="{FF2B5EF4-FFF2-40B4-BE49-F238E27FC236}">
                  <a16:creationId xmlns:a16="http://schemas.microsoft.com/office/drawing/2014/main" id="{C778F424-C0E6-48E8-AE52-C889D3BF3D8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sp>
      </p:grpSp>
      <p:sp>
        <p:nvSpPr>
          <p:cNvPr id="2" name="Text Placeholder 1">
            <a:extLst>
              <a:ext uri="{FF2B5EF4-FFF2-40B4-BE49-F238E27FC236}">
                <a16:creationId xmlns:a16="http://schemas.microsoft.com/office/drawing/2014/main" id="{8C660E9C-2D1C-4C1F-946E-E3E58AC2D6E8}"/>
              </a:ext>
            </a:extLst>
          </p:cNvPr>
          <p:cNvSpPr>
            <a:spLocks noGrp="1"/>
          </p:cNvSpPr>
          <p:nvPr>
            <p:ph type="body" sz="quarter" idx="12"/>
          </p:nvPr>
        </p:nvSpPr>
        <p:spPr/>
        <p:txBody>
          <a:bodyPr/>
          <a:lstStyle/>
          <a:p>
            <a:r>
              <a:rPr lang="en-US" dirty="0">
                <a:latin typeface="+mj-lt"/>
              </a:rPr>
              <a:t>GIS Day </a:t>
            </a:r>
            <a:r>
              <a:rPr lang="en-US" sz="1800" dirty="0">
                <a:solidFill>
                  <a:srgbClr val="000000"/>
                </a:solidFill>
                <a:effectLst/>
                <a:latin typeface="+mj-lt"/>
              </a:rPr>
              <a:t>Lightning Talk</a:t>
            </a:r>
            <a:r>
              <a:rPr lang="en-US" dirty="0">
                <a:latin typeface="+mj-lt"/>
              </a:rPr>
              <a:t> </a:t>
            </a:r>
          </a:p>
        </p:txBody>
      </p:sp>
      <p:sp>
        <p:nvSpPr>
          <p:cNvPr id="3" name="Text Placeholder 2">
            <a:extLst>
              <a:ext uri="{FF2B5EF4-FFF2-40B4-BE49-F238E27FC236}">
                <a16:creationId xmlns:a16="http://schemas.microsoft.com/office/drawing/2014/main" id="{55613864-EDA8-4B92-8611-D67DE7B33A9F}"/>
              </a:ext>
            </a:extLst>
          </p:cNvPr>
          <p:cNvSpPr>
            <a:spLocks noGrp="1"/>
          </p:cNvSpPr>
          <p:nvPr>
            <p:ph type="body" sz="quarter" idx="13"/>
          </p:nvPr>
        </p:nvSpPr>
        <p:spPr/>
        <p:txBody>
          <a:bodyPr/>
          <a:lstStyle/>
          <a:p>
            <a:r>
              <a:rPr lang="en-US" sz="1800" dirty="0">
                <a:latin typeface="+mj-lt"/>
              </a:rPr>
              <a:t>Jackie Ng</a:t>
            </a:r>
          </a:p>
          <a:p>
            <a:r>
              <a:rPr lang="en-US" sz="1400" dirty="0">
                <a:latin typeface="+mj-lt"/>
              </a:rPr>
              <a:t>Master of Geomatics and Environmental Management Student</a:t>
            </a:r>
          </a:p>
          <a:p>
            <a:r>
              <a:rPr lang="en-US" sz="1400" dirty="0">
                <a:latin typeface="+mj-lt"/>
              </a:rPr>
              <a:t>Faculty of Forestry</a:t>
            </a:r>
          </a:p>
          <a:p>
            <a:r>
              <a:rPr lang="en-US" sz="1400" dirty="0">
                <a:latin typeface="+mj-lt"/>
              </a:rPr>
              <a:t>University of British Columbia</a:t>
            </a:r>
            <a:endParaRPr lang="en-US" sz="1800" dirty="0">
              <a:latin typeface="+mj-lt"/>
            </a:endParaRPr>
          </a:p>
        </p:txBody>
      </p:sp>
      <p:sp>
        <p:nvSpPr>
          <p:cNvPr id="4" name="Title 3">
            <a:extLst>
              <a:ext uri="{FF2B5EF4-FFF2-40B4-BE49-F238E27FC236}">
                <a16:creationId xmlns:a16="http://schemas.microsoft.com/office/drawing/2014/main" id="{93217017-FF55-4B14-AABE-3245793D79DD}"/>
              </a:ext>
            </a:extLst>
          </p:cNvPr>
          <p:cNvSpPr>
            <a:spLocks noGrp="1"/>
          </p:cNvSpPr>
          <p:nvPr>
            <p:ph type="title"/>
          </p:nvPr>
        </p:nvSpPr>
        <p:spPr>
          <a:xfrm>
            <a:off x="365587" y="1141558"/>
            <a:ext cx="7518781" cy="1574208"/>
          </a:xfrm>
        </p:spPr>
        <p:txBody>
          <a:bodyPr/>
          <a:lstStyle/>
          <a:p>
            <a:pPr>
              <a:lnSpc>
                <a:spcPct val="100000"/>
              </a:lnSpc>
            </a:pPr>
            <a:r>
              <a:rPr lang="en-US" sz="4000" dirty="0">
                <a:solidFill>
                  <a:srgbClr val="0077C8"/>
                </a:solidFill>
                <a:ea typeface="ＭＳ Ｐゴシック" charset="-128"/>
              </a:rPr>
              <a:t>Delineating Grassland in British Columbia</a:t>
            </a:r>
            <a:endParaRPr lang="en-US" sz="4000" dirty="0"/>
          </a:p>
        </p:txBody>
      </p:sp>
    </p:spTree>
    <p:extLst>
      <p:ext uri="{BB962C8B-B14F-4D97-AF65-F5344CB8AC3E}">
        <p14:creationId xmlns:p14="http://schemas.microsoft.com/office/powerpoint/2010/main" val="1530571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6">
            <a:extLst>
              <a:ext uri="{FF2B5EF4-FFF2-40B4-BE49-F238E27FC236}">
                <a16:creationId xmlns:a16="http://schemas.microsoft.com/office/drawing/2014/main" id="{95CCAE0C-5D0C-4B21-B0F1-EB5B17804B3D}"/>
              </a:ext>
            </a:extLst>
          </p:cNvPr>
          <p:cNvGrpSpPr/>
          <p:nvPr/>
        </p:nvGrpSpPr>
        <p:grpSpPr>
          <a:xfrm>
            <a:off x="-1042363" y="-181114"/>
            <a:ext cx="1935025" cy="1935025"/>
            <a:chOff x="0" y="0"/>
            <a:chExt cx="6350000" cy="6350000"/>
          </a:xfrm>
          <a:solidFill>
            <a:srgbClr val="FFFFFF">
              <a:alpha val="69804"/>
            </a:srgbClr>
          </a:solidFill>
        </p:grpSpPr>
        <p:sp>
          <p:nvSpPr>
            <p:cNvPr id="23" name="Freeform 27">
              <a:extLst>
                <a:ext uri="{FF2B5EF4-FFF2-40B4-BE49-F238E27FC236}">
                  <a16:creationId xmlns:a16="http://schemas.microsoft.com/office/drawing/2014/main" id="{64BA527B-1553-418E-A120-2B4EE2B670B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 name="Title 2">
            <a:extLst>
              <a:ext uri="{FF2B5EF4-FFF2-40B4-BE49-F238E27FC236}">
                <a16:creationId xmlns:a16="http://schemas.microsoft.com/office/drawing/2014/main" id="{D9BFF2AF-30E9-C041-8B71-0885AA483056}"/>
              </a:ext>
            </a:extLst>
          </p:cNvPr>
          <p:cNvSpPr>
            <a:spLocks noGrp="1"/>
          </p:cNvSpPr>
          <p:nvPr>
            <p:ph type="title"/>
          </p:nvPr>
        </p:nvSpPr>
        <p:spPr/>
        <p:txBody>
          <a:bodyPr/>
          <a:lstStyle/>
          <a:p>
            <a:pPr>
              <a:defRPr/>
            </a:pPr>
            <a:r>
              <a:rPr lang="en-CA" dirty="0">
                <a:solidFill>
                  <a:srgbClr val="0070C0"/>
                </a:solidFill>
                <a:ea typeface="ＭＳ Ｐゴシック" charset="-128"/>
                <a:cs typeface="Arial"/>
              </a:rPr>
              <a:t>Introduction: </a:t>
            </a:r>
            <a:br>
              <a:rPr lang="en-CA" dirty="0">
                <a:solidFill>
                  <a:srgbClr val="0070C0"/>
                </a:solidFill>
                <a:ea typeface="ＭＳ Ｐゴシック" charset="-128"/>
                <a:cs typeface="Arial"/>
              </a:rPr>
            </a:br>
            <a:r>
              <a:rPr lang="en-CA" dirty="0">
                <a:solidFill>
                  <a:srgbClr val="0070C0"/>
                </a:solidFill>
                <a:ea typeface="ＭＳ Ｐゴシック" charset="-128"/>
                <a:cs typeface="Arial"/>
              </a:rPr>
              <a:t>Current approaches for grassland inventory</a:t>
            </a:r>
            <a:endParaRPr lang="en-CA" dirty="0">
              <a:solidFill>
                <a:srgbClr val="0070C0"/>
              </a:solidFill>
              <a:ea typeface="ＭＳ Ｐゴシック" charset="-128"/>
            </a:endParaRPr>
          </a:p>
        </p:txBody>
      </p:sp>
      <p:grpSp>
        <p:nvGrpSpPr>
          <p:cNvPr id="8" name="Group 7">
            <a:extLst>
              <a:ext uri="{FF2B5EF4-FFF2-40B4-BE49-F238E27FC236}">
                <a16:creationId xmlns:a16="http://schemas.microsoft.com/office/drawing/2014/main" id="{7122C8F9-93AB-42CF-B9B5-D1301959676E}"/>
              </a:ext>
            </a:extLst>
          </p:cNvPr>
          <p:cNvGrpSpPr/>
          <p:nvPr/>
        </p:nvGrpSpPr>
        <p:grpSpPr>
          <a:xfrm>
            <a:off x="236655" y="1605688"/>
            <a:ext cx="2807824" cy="1811701"/>
            <a:chOff x="236655" y="1268780"/>
            <a:chExt cx="2807824" cy="1811701"/>
          </a:xfrm>
        </p:grpSpPr>
        <p:pic>
          <p:nvPicPr>
            <p:cNvPr id="6" name="Picture 5">
              <a:extLst>
                <a:ext uri="{FF2B5EF4-FFF2-40B4-BE49-F238E27FC236}">
                  <a16:creationId xmlns:a16="http://schemas.microsoft.com/office/drawing/2014/main" id="{D39B60CB-3E17-4FDF-AB18-5E37C0BF2AC7}"/>
                </a:ext>
              </a:extLst>
            </p:cNvPr>
            <p:cNvPicPr>
              <a:picLocks noChangeAspect="1"/>
            </p:cNvPicPr>
            <p:nvPr/>
          </p:nvPicPr>
          <p:blipFill>
            <a:blip r:embed="rId3"/>
            <a:stretch>
              <a:fillRect/>
            </a:stretch>
          </p:blipFill>
          <p:spPr>
            <a:xfrm>
              <a:off x="884479" y="1268780"/>
              <a:ext cx="2160000" cy="1463040"/>
            </a:xfrm>
            <a:prstGeom prst="rect">
              <a:avLst/>
            </a:prstGeom>
          </p:spPr>
        </p:pic>
        <p:grpSp>
          <p:nvGrpSpPr>
            <p:cNvPr id="2" name="Group 1">
              <a:extLst>
                <a:ext uri="{FF2B5EF4-FFF2-40B4-BE49-F238E27FC236}">
                  <a16:creationId xmlns:a16="http://schemas.microsoft.com/office/drawing/2014/main" id="{C22498FE-F266-E7D2-D706-6CAF3ADA57AD}"/>
                </a:ext>
              </a:extLst>
            </p:cNvPr>
            <p:cNvGrpSpPr/>
            <p:nvPr/>
          </p:nvGrpSpPr>
          <p:grpSpPr>
            <a:xfrm>
              <a:off x="236655" y="2063018"/>
              <a:ext cx="1826078" cy="1017463"/>
              <a:chOff x="561476" y="3012539"/>
              <a:chExt cx="1826078" cy="1017463"/>
            </a:xfrm>
          </p:grpSpPr>
          <p:sp>
            <p:nvSpPr>
              <p:cNvPr id="5" name="Freeform 16">
                <a:extLst>
                  <a:ext uri="{FF2B5EF4-FFF2-40B4-BE49-F238E27FC236}">
                    <a16:creationId xmlns:a16="http://schemas.microsoft.com/office/drawing/2014/main" id="{9800D054-3628-2AB2-D1F9-80425D1C6D3D}"/>
                  </a:ext>
                </a:extLst>
              </p:cNvPr>
              <p:cNvSpPr/>
              <p:nvPr/>
            </p:nvSpPr>
            <p:spPr>
              <a:xfrm>
                <a:off x="561476" y="3012539"/>
                <a:ext cx="1012923" cy="1017463"/>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en-US" dirty="0"/>
              </a:p>
            </p:txBody>
          </p:sp>
          <p:sp>
            <p:nvSpPr>
              <p:cNvPr id="7" name="TextBox 13">
                <a:extLst>
                  <a:ext uri="{FF2B5EF4-FFF2-40B4-BE49-F238E27FC236}">
                    <a16:creationId xmlns:a16="http://schemas.microsoft.com/office/drawing/2014/main" id="{C2E3D147-E674-C40B-7B96-B18397C62C3D}"/>
                  </a:ext>
                </a:extLst>
              </p:cNvPr>
              <p:cNvSpPr txBox="1"/>
              <p:nvPr/>
            </p:nvSpPr>
            <p:spPr>
              <a:xfrm>
                <a:off x="770461" y="3322955"/>
                <a:ext cx="1617093" cy="252505"/>
              </a:xfrm>
              <a:prstGeom prst="rect">
                <a:avLst/>
              </a:prstGeom>
            </p:spPr>
            <p:txBody>
              <a:bodyPr wrap="square" lIns="0" tIns="0" rIns="0" bIns="0" rtlCol="0" anchor="t">
                <a:spAutoFit/>
              </a:bodyPr>
              <a:lstStyle/>
              <a:p>
                <a:pPr marL="0" lvl="0" indent="0" algn="l">
                  <a:lnSpc>
                    <a:spcPts val="2184"/>
                  </a:lnSpc>
                  <a:spcBef>
                    <a:spcPct val="0"/>
                  </a:spcBef>
                </a:pPr>
                <a:r>
                  <a:rPr lang="en-US" sz="1400" b="1" u="none" spc="109" dirty="0">
                    <a:solidFill>
                      <a:srgbClr val="FFD230"/>
                    </a:solidFill>
                    <a:effectLst>
                      <a:outerShdw blurRad="38100" dist="38100" dir="2700000" algn="tl">
                        <a:srgbClr val="000000">
                          <a:alpha val="43137"/>
                        </a:srgbClr>
                      </a:outerShdw>
                    </a:effectLst>
                    <a:latin typeface="Montserrat Semi-Bold"/>
                  </a:rPr>
                  <a:t>FIELD STUDIES</a:t>
                </a:r>
              </a:p>
            </p:txBody>
          </p:sp>
        </p:grpSp>
      </p:grpSp>
      <p:grpSp>
        <p:nvGrpSpPr>
          <p:cNvPr id="20" name="Group 19">
            <a:extLst>
              <a:ext uri="{FF2B5EF4-FFF2-40B4-BE49-F238E27FC236}">
                <a16:creationId xmlns:a16="http://schemas.microsoft.com/office/drawing/2014/main" id="{68E86B48-C055-4D81-91D3-8684F8E3B01D}"/>
              </a:ext>
            </a:extLst>
          </p:cNvPr>
          <p:cNvGrpSpPr/>
          <p:nvPr/>
        </p:nvGrpSpPr>
        <p:grpSpPr>
          <a:xfrm>
            <a:off x="415011" y="3294884"/>
            <a:ext cx="2905070" cy="1797146"/>
            <a:chOff x="275016" y="3123762"/>
            <a:chExt cx="2905070" cy="1797146"/>
          </a:xfrm>
        </p:grpSpPr>
        <p:pic>
          <p:nvPicPr>
            <p:cNvPr id="4" name="Picture 3">
              <a:extLst>
                <a:ext uri="{FF2B5EF4-FFF2-40B4-BE49-F238E27FC236}">
                  <a16:creationId xmlns:a16="http://schemas.microsoft.com/office/drawing/2014/main" id="{AA570897-D15E-449A-9EF9-E6DC4A0D20EF}"/>
                </a:ext>
              </a:extLst>
            </p:cNvPr>
            <p:cNvPicPr>
              <a:picLocks noChangeAspect="1"/>
            </p:cNvPicPr>
            <p:nvPr/>
          </p:nvPicPr>
          <p:blipFill>
            <a:blip r:embed="rId4"/>
            <a:stretch>
              <a:fillRect/>
            </a:stretch>
          </p:blipFill>
          <p:spPr>
            <a:xfrm>
              <a:off x="1022102" y="3123762"/>
              <a:ext cx="2157984" cy="1601553"/>
            </a:xfrm>
            <a:prstGeom prst="rect">
              <a:avLst/>
            </a:prstGeom>
          </p:spPr>
        </p:pic>
        <p:grpSp>
          <p:nvGrpSpPr>
            <p:cNvPr id="17" name="Group 16">
              <a:extLst>
                <a:ext uri="{FF2B5EF4-FFF2-40B4-BE49-F238E27FC236}">
                  <a16:creationId xmlns:a16="http://schemas.microsoft.com/office/drawing/2014/main" id="{09B8E680-CC13-4466-A2E4-F9099DD6B1D7}"/>
                </a:ext>
              </a:extLst>
            </p:cNvPr>
            <p:cNvGrpSpPr/>
            <p:nvPr/>
          </p:nvGrpSpPr>
          <p:grpSpPr>
            <a:xfrm>
              <a:off x="275016" y="3903445"/>
              <a:ext cx="1826078" cy="1017463"/>
              <a:chOff x="561476" y="3012539"/>
              <a:chExt cx="1826078" cy="1017463"/>
            </a:xfrm>
          </p:grpSpPr>
          <p:sp>
            <p:nvSpPr>
              <p:cNvPr id="18" name="Freeform 16">
                <a:extLst>
                  <a:ext uri="{FF2B5EF4-FFF2-40B4-BE49-F238E27FC236}">
                    <a16:creationId xmlns:a16="http://schemas.microsoft.com/office/drawing/2014/main" id="{94564797-3095-4F3F-83B4-931ECBC7F915}"/>
                  </a:ext>
                </a:extLst>
              </p:cNvPr>
              <p:cNvSpPr/>
              <p:nvPr/>
            </p:nvSpPr>
            <p:spPr>
              <a:xfrm>
                <a:off x="561476" y="3012539"/>
                <a:ext cx="1012923" cy="1017463"/>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en-US" dirty="0"/>
              </a:p>
            </p:txBody>
          </p:sp>
          <p:sp>
            <p:nvSpPr>
              <p:cNvPr id="19" name="TextBox 13">
                <a:extLst>
                  <a:ext uri="{FF2B5EF4-FFF2-40B4-BE49-F238E27FC236}">
                    <a16:creationId xmlns:a16="http://schemas.microsoft.com/office/drawing/2014/main" id="{1A2AED48-5936-4248-90A5-F6D794D1D88B}"/>
                  </a:ext>
                </a:extLst>
              </p:cNvPr>
              <p:cNvSpPr txBox="1"/>
              <p:nvPr/>
            </p:nvSpPr>
            <p:spPr>
              <a:xfrm>
                <a:off x="770461" y="3322955"/>
                <a:ext cx="1617093" cy="252505"/>
              </a:xfrm>
              <a:prstGeom prst="rect">
                <a:avLst/>
              </a:prstGeom>
            </p:spPr>
            <p:txBody>
              <a:bodyPr wrap="square" lIns="0" tIns="0" rIns="0" bIns="0" rtlCol="0" anchor="t">
                <a:spAutoFit/>
              </a:bodyPr>
              <a:lstStyle/>
              <a:p>
                <a:pPr marL="0" lvl="0" indent="0" algn="l">
                  <a:lnSpc>
                    <a:spcPts val="2184"/>
                  </a:lnSpc>
                  <a:spcBef>
                    <a:spcPct val="0"/>
                  </a:spcBef>
                </a:pPr>
                <a:r>
                  <a:rPr lang="en-US" sz="1400" b="1" u="none" spc="109" dirty="0">
                    <a:solidFill>
                      <a:srgbClr val="FFD230"/>
                    </a:solidFill>
                    <a:effectLst>
                      <a:outerShdw blurRad="38100" dist="38100" dir="2700000" algn="tl">
                        <a:srgbClr val="000000">
                          <a:alpha val="43137"/>
                        </a:srgbClr>
                      </a:outerShdw>
                    </a:effectLst>
                    <a:latin typeface="Montserrat Semi-Bold"/>
                  </a:rPr>
                  <a:t>PHENOCAMS</a:t>
                </a:r>
              </a:p>
            </p:txBody>
          </p:sp>
        </p:grpSp>
      </p:grpSp>
      <p:grpSp>
        <p:nvGrpSpPr>
          <p:cNvPr id="9" name="Group 8">
            <a:extLst>
              <a:ext uri="{FF2B5EF4-FFF2-40B4-BE49-F238E27FC236}">
                <a16:creationId xmlns:a16="http://schemas.microsoft.com/office/drawing/2014/main" id="{F0DBB4A8-8EF0-45B0-93F3-78344DD073D8}"/>
              </a:ext>
            </a:extLst>
          </p:cNvPr>
          <p:cNvGrpSpPr/>
          <p:nvPr/>
        </p:nvGrpSpPr>
        <p:grpSpPr>
          <a:xfrm>
            <a:off x="3480438" y="1366074"/>
            <a:ext cx="5457708" cy="3545646"/>
            <a:chOff x="3480438" y="1366074"/>
            <a:chExt cx="5457708" cy="3545646"/>
          </a:xfrm>
        </p:grpSpPr>
        <p:grpSp>
          <p:nvGrpSpPr>
            <p:cNvPr id="21" name="Group 20">
              <a:extLst>
                <a:ext uri="{FF2B5EF4-FFF2-40B4-BE49-F238E27FC236}">
                  <a16:creationId xmlns:a16="http://schemas.microsoft.com/office/drawing/2014/main" id="{1D7227CC-C474-4C39-9104-F22AA40FF682}"/>
                </a:ext>
              </a:extLst>
            </p:cNvPr>
            <p:cNvGrpSpPr/>
            <p:nvPr/>
          </p:nvGrpSpPr>
          <p:grpSpPr>
            <a:xfrm>
              <a:off x="3480438" y="1366074"/>
              <a:ext cx="5217922" cy="3365916"/>
              <a:chOff x="3180086" y="934025"/>
              <a:chExt cx="5217922" cy="3365916"/>
            </a:xfrm>
          </p:grpSpPr>
          <p:pic>
            <p:nvPicPr>
              <p:cNvPr id="13" name="Picture 12">
                <a:extLst>
                  <a:ext uri="{FF2B5EF4-FFF2-40B4-BE49-F238E27FC236}">
                    <a16:creationId xmlns:a16="http://schemas.microsoft.com/office/drawing/2014/main" id="{43CB7A17-6004-4A9F-9C83-376C7B30A02F}"/>
                  </a:ext>
                </a:extLst>
              </p:cNvPr>
              <p:cNvPicPr/>
              <p:nvPr/>
            </p:nvPicPr>
            <p:blipFill rotWithShape="1">
              <a:blip r:embed="rId5"/>
              <a:srcRect l="10017" r="5235"/>
              <a:stretch/>
            </p:blipFill>
            <p:spPr>
              <a:xfrm>
                <a:off x="3419872" y="1529674"/>
                <a:ext cx="4978136" cy="2770267"/>
              </a:xfrm>
              <a:prstGeom prst="rect">
                <a:avLst/>
              </a:prstGeom>
            </p:spPr>
          </p:pic>
          <p:grpSp>
            <p:nvGrpSpPr>
              <p:cNvPr id="14" name="Group 13">
                <a:extLst>
                  <a:ext uri="{FF2B5EF4-FFF2-40B4-BE49-F238E27FC236}">
                    <a16:creationId xmlns:a16="http://schemas.microsoft.com/office/drawing/2014/main" id="{50145419-CFE3-418E-90D4-A1B84D0B3FA0}"/>
                  </a:ext>
                </a:extLst>
              </p:cNvPr>
              <p:cNvGrpSpPr/>
              <p:nvPr/>
            </p:nvGrpSpPr>
            <p:grpSpPr>
              <a:xfrm>
                <a:off x="3180086" y="934025"/>
                <a:ext cx="2099198" cy="1017463"/>
                <a:chOff x="454932" y="3091194"/>
                <a:chExt cx="2099198" cy="1017463"/>
              </a:xfrm>
            </p:grpSpPr>
            <p:sp>
              <p:nvSpPr>
                <p:cNvPr id="15" name="Freeform 16">
                  <a:extLst>
                    <a:ext uri="{FF2B5EF4-FFF2-40B4-BE49-F238E27FC236}">
                      <a16:creationId xmlns:a16="http://schemas.microsoft.com/office/drawing/2014/main" id="{693ECB2B-6F2F-4F2F-8FC4-27FE8877952C}"/>
                    </a:ext>
                  </a:extLst>
                </p:cNvPr>
                <p:cNvSpPr/>
                <p:nvPr/>
              </p:nvSpPr>
              <p:spPr>
                <a:xfrm>
                  <a:off x="454932" y="3091194"/>
                  <a:ext cx="1012923" cy="1017463"/>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en-US" dirty="0"/>
                </a:p>
              </p:txBody>
            </p:sp>
            <p:sp>
              <p:nvSpPr>
                <p:cNvPr id="16" name="TextBox 13">
                  <a:extLst>
                    <a:ext uri="{FF2B5EF4-FFF2-40B4-BE49-F238E27FC236}">
                      <a16:creationId xmlns:a16="http://schemas.microsoft.com/office/drawing/2014/main" id="{679D5DC1-E5BE-4207-A966-193C7C5AA480}"/>
                    </a:ext>
                  </a:extLst>
                </p:cNvPr>
                <p:cNvSpPr txBox="1"/>
                <p:nvPr/>
              </p:nvSpPr>
              <p:spPr>
                <a:xfrm>
                  <a:off x="649667" y="3425949"/>
                  <a:ext cx="1904463" cy="252505"/>
                </a:xfrm>
                <a:prstGeom prst="rect">
                  <a:avLst/>
                </a:prstGeom>
              </p:spPr>
              <p:txBody>
                <a:bodyPr wrap="square" lIns="0" tIns="0" rIns="0" bIns="0" rtlCol="0" anchor="t">
                  <a:spAutoFit/>
                </a:bodyPr>
                <a:lstStyle/>
                <a:p>
                  <a:pPr marL="0" lvl="0" indent="0" algn="l">
                    <a:lnSpc>
                      <a:spcPts val="2184"/>
                    </a:lnSpc>
                    <a:spcBef>
                      <a:spcPct val="0"/>
                    </a:spcBef>
                  </a:pPr>
                  <a:r>
                    <a:rPr lang="en-US" sz="1400" b="1" u="none" spc="109" dirty="0">
                      <a:solidFill>
                        <a:srgbClr val="FFD230"/>
                      </a:solidFill>
                      <a:effectLst>
                        <a:outerShdw blurRad="38100" dist="38100" dir="2700000" algn="tl">
                          <a:srgbClr val="000000">
                            <a:alpha val="43137"/>
                          </a:srgbClr>
                        </a:outerShdw>
                      </a:effectLst>
                      <a:latin typeface="Montserrat Semi-Bold"/>
                    </a:rPr>
                    <a:t>REMOTE SENSING</a:t>
                  </a:r>
                </a:p>
              </p:txBody>
            </p:sp>
          </p:grpSp>
        </p:grpSp>
        <p:sp>
          <p:nvSpPr>
            <p:cNvPr id="24" name="TextBox 23">
              <a:extLst>
                <a:ext uri="{FF2B5EF4-FFF2-40B4-BE49-F238E27FC236}">
                  <a16:creationId xmlns:a16="http://schemas.microsoft.com/office/drawing/2014/main" id="{9B8D4831-199E-443C-A4A8-FD03C90B78E9}"/>
                </a:ext>
              </a:extLst>
            </p:cNvPr>
            <p:cNvSpPr txBox="1"/>
            <p:nvPr/>
          </p:nvSpPr>
          <p:spPr>
            <a:xfrm>
              <a:off x="7568985" y="4696276"/>
              <a:ext cx="1369161" cy="215444"/>
            </a:xfrm>
            <a:prstGeom prst="rect">
              <a:avLst/>
            </a:prstGeom>
            <a:noFill/>
          </p:spPr>
          <p:txBody>
            <a:bodyPr wrap="square">
              <a:spAutoFit/>
            </a:bodyPr>
            <a:lstStyle/>
            <a:p>
              <a:r>
                <a:rPr lang="en-US" sz="800" dirty="0">
                  <a:effectLst/>
                  <a:latin typeface="Calibri" panose="020F0502020204030204" pitchFamily="34" charset="0"/>
                  <a:ea typeface="Calibri" panose="020F0502020204030204" pitchFamily="34" charset="0"/>
                  <a:cs typeface="Calibri" panose="020F0502020204030204" pitchFamily="34" charset="0"/>
                </a:rPr>
                <a:t>(</a:t>
              </a:r>
              <a:r>
                <a:rPr lang="en-US" sz="800" dirty="0" err="1">
                  <a:effectLst/>
                  <a:latin typeface="Calibri" panose="020F0502020204030204" pitchFamily="34" charset="0"/>
                  <a:ea typeface="Calibri" panose="020F0502020204030204" pitchFamily="34" charset="0"/>
                  <a:cs typeface="Calibri" panose="020F0502020204030204" pitchFamily="34" charset="0"/>
                </a:rPr>
                <a:t>Reinermann</a:t>
              </a:r>
              <a:r>
                <a:rPr lang="en-US" sz="800" dirty="0">
                  <a:effectLst/>
                  <a:latin typeface="Calibri" panose="020F0502020204030204" pitchFamily="34" charset="0"/>
                  <a:ea typeface="Calibri" panose="020F0502020204030204" pitchFamily="34" charset="0"/>
                  <a:cs typeface="Calibri" panose="020F0502020204030204" pitchFamily="34" charset="0"/>
                </a:rPr>
                <a:t> et al., 2020)</a:t>
              </a:r>
              <a:endParaRPr lang="en-US" sz="8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4899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6">
            <a:extLst>
              <a:ext uri="{FF2B5EF4-FFF2-40B4-BE49-F238E27FC236}">
                <a16:creationId xmlns:a16="http://schemas.microsoft.com/office/drawing/2014/main" id="{53492E82-54CF-4186-BBFC-5E56FBE906D4}"/>
              </a:ext>
            </a:extLst>
          </p:cNvPr>
          <p:cNvGrpSpPr/>
          <p:nvPr/>
        </p:nvGrpSpPr>
        <p:grpSpPr>
          <a:xfrm>
            <a:off x="-1042363" y="-181114"/>
            <a:ext cx="1935025" cy="1935025"/>
            <a:chOff x="0" y="0"/>
            <a:chExt cx="6350000" cy="6350000"/>
          </a:xfrm>
          <a:solidFill>
            <a:srgbClr val="FFFFFF">
              <a:alpha val="69804"/>
            </a:srgbClr>
          </a:solidFill>
        </p:grpSpPr>
        <p:sp>
          <p:nvSpPr>
            <p:cNvPr id="29" name="Freeform 27">
              <a:extLst>
                <a:ext uri="{FF2B5EF4-FFF2-40B4-BE49-F238E27FC236}">
                  <a16:creationId xmlns:a16="http://schemas.microsoft.com/office/drawing/2014/main" id="{A039510F-229B-4549-9D79-91165603BDD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 name="Title 2">
            <a:extLst>
              <a:ext uri="{FF2B5EF4-FFF2-40B4-BE49-F238E27FC236}">
                <a16:creationId xmlns:a16="http://schemas.microsoft.com/office/drawing/2014/main" id="{D9BFF2AF-30E9-C041-8B71-0885AA483056}"/>
              </a:ext>
            </a:extLst>
          </p:cNvPr>
          <p:cNvSpPr>
            <a:spLocks noGrp="1"/>
          </p:cNvSpPr>
          <p:nvPr>
            <p:ph type="title"/>
          </p:nvPr>
        </p:nvSpPr>
        <p:spPr/>
        <p:txBody>
          <a:bodyPr/>
          <a:lstStyle/>
          <a:p>
            <a:pPr>
              <a:defRPr/>
            </a:pPr>
            <a:r>
              <a:rPr lang="en-US" dirty="0">
                <a:solidFill>
                  <a:srgbClr val="0070C0"/>
                </a:solidFill>
                <a:ea typeface="ＭＳ Ｐゴシック" charset="-128"/>
              </a:rPr>
              <a:t>Introduction: </a:t>
            </a:r>
            <a:br>
              <a:rPr lang="en-US" dirty="0">
                <a:solidFill>
                  <a:srgbClr val="0070C0"/>
                </a:solidFill>
                <a:ea typeface="ＭＳ Ｐゴシック" charset="-128"/>
              </a:rPr>
            </a:br>
            <a:r>
              <a:rPr lang="en-US" dirty="0">
                <a:solidFill>
                  <a:srgbClr val="0070C0"/>
                </a:solidFill>
                <a:ea typeface="ＭＳ Ｐゴシック" charset="-128"/>
              </a:rPr>
              <a:t>Grassland inventory in BC is limited</a:t>
            </a:r>
            <a:endParaRPr lang="en-CA" dirty="0">
              <a:solidFill>
                <a:srgbClr val="0070C0"/>
              </a:solidFill>
              <a:ea typeface="ＭＳ Ｐゴシック" charset="-128"/>
            </a:endParaRPr>
          </a:p>
        </p:txBody>
      </p:sp>
      <p:grpSp>
        <p:nvGrpSpPr>
          <p:cNvPr id="6" name="Group 5" descr="Many mistakenly thought the image on the left was a cropland. Actually, it is a pasture.">
            <a:extLst>
              <a:ext uri="{FF2B5EF4-FFF2-40B4-BE49-F238E27FC236}">
                <a16:creationId xmlns:a16="http://schemas.microsoft.com/office/drawing/2014/main" id="{57AFCB02-85B2-4765-ADF7-E3877C6E803A}"/>
              </a:ext>
            </a:extLst>
          </p:cNvPr>
          <p:cNvGrpSpPr/>
          <p:nvPr/>
        </p:nvGrpSpPr>
        <p:grpSpPr>
          <a:xfrm>
            <a:off x="3572467" y="3174826"/>
            <a:ext cx="4705185" cy="1629172"/>
            <a:chOff x="4418775" y="1462167"/>
            <a:chExt cx="4705185" cy="1629172"/>
          </a:xfrm>
        </p:grpSpPr>
        <p:pic>
          <p:nvPicPr>
            <p:cNvPr id="20" name="Picture 19">
              <a:extLst>
                <a:ext uri="{FF2B5EF4-FFF2-40B4-BE49-F238E27FC236}">
                  <a16:creationId xmlns:a16="http://schemas.microsoft.com/office/drawing/2014/main" id="{82570717-D55D-43ED-ABAD-751E7A271228}"/>
                </a:ext>
              </a:extLst>
            </p:cNvPr>
            <p:cNvPicPr/>
            <p:nvPr/>
          </p:nvPicPr>
          <p:blipFill rotWithShape="1">
            <a:blip r:embed="rId3"/>
            <a:srcRect l="2189" t="5071" r="2617" b="26139"/>
            <a:stretch/>
          </p:blipFill>
          <p:spPr>
            <a:xfrm>
              <a:off x="4418775" y="1462167"/>
              <a:ext cx="4252716" cy="1629172"/>
            </a:xfrm>
            <a:prstGeom prst="rect">
              <a:avLst/>
            </a:prstGeom>
          </p:spPr>
        </p:pic>
        <p:sp>
          <p:nvSpPr>
            <p:cNvPr id="21" name="TextBox 20">
              <a:extLst>
                <a:ext uri="{FF2B5EF4-FFF2-40B4-BE49-F238E27FC236}">
                  <a16:creationId xmlns:a16="http://schemas.microsoft.com/office/drawing/2014/main" id="{5D5AEAF7-E25D-4C91-BF9A-957C9B62AD8C}"/>
                </a:ext>
              </a:extLst>
            </p:cNvPr>
            <p:cNvSpPr txBox="1"/>
            <p:nvPr/>
          </p:nvSpPr>
          <p:spPr>
            <a:xfrm>
              <a:off x="7754799" y="2875895"/>
              <a:ext cx="1369161" cy="215444"/>
            </a:xfrm>
            <a:prstGeom prst="rect">
              <a:avLst/>
            </a:prstGeom>
            <a:noFill/>
          </p:spPr>
          <p:txBody>
            <a:bodyPr wrap="square">
              <a:spAutoFit/>
            </a:bodyPr>
            <a:lstStyle/>
            <a:p>
              <a:r>
                <a:rPr lang="en-US" sz="800" dirty="0">
                  <a:effectLst/>
                  <a:latin typeface="Calibri" panose="020F0502020204030204" pitchFamily="34" charset="0"/>
                  <a:ea typeface="Calibri" panose="020F0502020204030204" pitchFamily="34" charset="0"/>
                  <a:cs typeface="Calibri" panose="020F0502020204030204" pitchFamily="34" charset="0"/>
                </a:rPr>
                <a:t>(Salk et al., 2016)</a:t>
              </a:r>
              <a:endParaRPr lang="en-US" sz="800" dirty="0">
                <a:latin typeface="Calibri" panose="020F0502020204030204" pitchFamily="34" charset="0"/>
                <a:cs typeface="Calibri" panose="020F0502020204030204" pitchFamily="34" charset="0"/>
              </a:endParaRPr>
            </a:p>
          </p:txBody>
        </p:sp>
      </p:grpSp>
      <p:grpSp>
        <p:nvGrpSpPr>
          <p:cNvPr id="7" name="Group 6" descr="An example showing the spectral signatures of lawn grass and maple leaf are similar. Classifier might not be able to differentiate features from these two classes accurately. &#10;">
            <a:extLst>
              <a:ext uri="{FF2B5EF4-FFF2-40B4-BE49-F238E27FC236}">
                <a16:creationId xmlns:a16="http://schemas.microsoft.com/office/drawing/2014/main" id="{55235586-447F-4AF9-8C9E-F9961DBE3D64}"/>
              </a:ext>
              <a:ext uri="{C183D7F6-B498-43B3-948B-1728B52AA6E4}">
                <adec:decorative xmlns:adec="http://schemas.microsoft.com/office/drawing/2017/decorative" val="0"/>
              </a:ext>
            </a:extLst>
          </p:cNvPr>
          <p:cNvGrpSpPr/>
          <p:nvPr/>
        </p:nvGrpSpPr>
        <p:grpSpPr>
          <a:xfrm>
            <a:off x="3935749" y="1476613"/>
            <a:ext cx="5092135" cy="1560417"/>
            <a:chOff x="3635896" y="3239230"/>
            <a:chExt cx="5092135" cy="1560417"/>
          </a:xfrm>
        </p:grpSpPr>
        <p:grpSp>
          <p:nvGrpSpPr>
            <p:cNvPr id="17" name="Group 16">
              <a:extLst>
                <a:ext uri="{FF2B5EF4-FFF2-40B4-BE49-F238E27FC236}">
                  <a16:creationId xmlns:a16="http://schemas.microsoft.com/office/drawing/2014/main" id="{2014DBB9-B42F-42C1-A9BB-288D4AE85669}"/>
                </a:ext>
              </a:extLst>
            </p:cNvPr>
            <p:cNvGrpSpPr/>
            <p:nvPr/>
          </p:nvGrpSpPr>
          <p:grpSpPr>
            <a:xfrm>
              <a:off x="3635896" y="3239230"/>
              <a:ext cx="5035595" cy="1536664"/>
              <a:chOff x="117376" y="1627236"/>
              <a:chExt cx="7550968" cy="2304256"/>
            </a:xfrm>
          </p:grpSpPr>
          <p:pic>
            <p:nvPicPr>
              <p:cNvPr id="18" name="Picture 17">
                <a:extLst>
                  <a:ext uri="{FF2B5EF4-FFF2-40B4-BE49-F238E27FC236}">
                    <a16:creationId xmlns:a16="http://schemas.microsoft.com/office/drawing/2014/main" id="{CEAFC23D-2B24-4B96-848E-975CE96B10E4}"/>
                  </a:ext>
                </a:extLst>
              </p:cNvPr>
              <p:cNvPicPr>
                <a:picLocks noChangeAspect="1"/>
              </p:cNvPicPr>
              <p:nvPr/>
            </p:nvPicPr>
            <p:blipFill rotWithShape="1">
              <a:blip r:embed="rId4"/>
              <a:srcRect t="76537" r="15086"/>
              <a:stretch/>
            </p:blipFill>
            <p:spPr>
              <a:xfrm>
                <a:off x="117376" y="3203028"/>
                <a:ext cx="7550968" cy="728464"/>
              </a:xfrm>
              <a:prstGeom prst="rect">
                <a:avLst/>
              </a:prstGeom>
            </p:spPr>
          </p:pic>
          <p:pic>
            <p:nvPicPr>
              <p:cNvPr id="19" name="Picture 18">
                <a:extLst>
                  <a:ext uri="{FF2B5EF4-FFF2-40B4-BE49-F238E27FC236}">
                    <a16:creationId xmlns:a16="http://schemas.microsoft.com/office/drawing/2014/main" id="{AC6BFDD7-AF5B-4399-8E0F-51A2742EAC3E}"/>
                  </a:ext>
                </a:extLst>
              </p:cNvPr>
              <p:cNvPicPr>
                <a:picLocks noChangeAspect="1"/>
              </p:cNvPicPr>
              <p:nvPr/>
            </p:nvPicPr>
            <p:blipFill rotWithShape="1">
              <a:blip r:embed="rId4"/>
              <a:srcRect r="15086" b="49245"/>
              <a:stretch/>
            </p:blipFill>
            <p:spPr>
              <a:xfrm>
                <a:off x="117376" y="1627236"/>
                <a:ext cx="7550968" cy="1575792"/>
              </a:xfrm>
              <a:prstGeom prst="rect">
                <a:avLst/>
              </a:prstGeom>
            </p:spPr>
          </p:pic>
        </p:grpSp>
        <p:sp>
          <p:nvSpPr>
            <p:cNvPr id="4" name="TextBox 3">
              <a:extLst>
                <a:ext uri="{FF2B5EF4-FFF2-40B4-BE49-F238E27FC236}">
                  <a16:creationId xmlns:a16="http://schemas.microsoft.com/office/drawing/2014/main" id="{3924E498-55D0-E751-B0F5-4A764A95BE17}"/>
                </a:ext>
              </a:extLst>
            </p:cNvPr>
            <p:cNvSpPr txBox="1"/>
            <p:nvPr/>
          </p:nvSpPr>
          <p:spPr>
            <a:xfrm>
              <a:off x="3635896" y="4584203"/>
              <a:ext cx="5092135" cy="215444"/>
            </a:xfrm>
            <a:prstGeom prst="rect">
              <a:avLst/>
            </a:prstGeom>
            <a:noFill/>
          </p:spPr>
          <p:txBody>
            <a:bodyPr wrap="square">
              <a:spAutoFit/>
            </a:bodyPr>
            <a:lstStyle/>
            <a:p>
              <a:pPr algn="r"/>
              <a:r>
                <a:rPr lang="en-US" sz="800" dirty="0">
                  <a:effectLst/>
                  <a:latin typeface="Calibri" panose="020F0502020204030204" pitchFamily="34" charset="0"/>
                  <a:ea typeface="Calibri" panose="020F0502020204030204" pitchFamily="34" charset="0"/>
                  <a:cs typeface="Calibri" panose="020F0502020204030204" pitchFamily="34" charset="0"/>
                </a:rPr>
                <a:t>(</a:t>
              </a:r>
              <a:r>
                <a:rPr lang="en-US" sz="800" i="1" dirty="0">
                  <a:effectLst/>
                  <a:latin typeface="Calibri" panose="020F0502020204030204" pitchFamily="34" charset="0"/>
                  <a:ea typeface="Calibri" panose="020F0502020204030204" pitchFamily="34" charset="0"/>
                  <a:cs typeface="Calibri" panose="020F0502020204030204" pitchFamily="34" charset="0"/>
                </a:rPr>
                <a:t>Spectral Characteristics Viewer | Landsat Missions</a:t>
              </a:r>
              <a:r>
                <a:rPr lang="en-US" sz="800" dirty="0">
                  <a:effectLst/>
                  <a:latin typeface="Calibri" panose="020F0502020204030204" pitchFamily="34" charset="0"/>
                  <a:ea typeface="Calibri" panose="020F0502020204030204" pitchFamily="34" charset="0"/>
                  <a:cs typeface="Calibri" panose="020F0502020204030204" pitchFamily="34" charset="0"/>
                </a:rPr>
                <a:t>, n.d.)</a:t>
              </a:r>
              <a:endParaRPr lang="en-US" sz="800" dirty="0">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2BC97D63-A2F1-4A6C-819A-887C46978BCB}"/>
              </a:ext>
            </a:extLst>
          </p:cNvPr>
          <p:cNvGrpSpPr/>
          <p:nvPr/>
        </p:nvGrpSpPr>
        <p:grpSpPr>
          <a:xfrm>
            <a:off x="107504" y="1412506"/>
            <a:ext cx="3807149" cy="1017463"/>
            <a:chOff x="159157" y="1635646"/>
            <a:chExt cx="3807149" cy="1017463"/>
          </a:xfrm>
        </p:grpSpPr>
        <p:sp>
          <p:nvSpPr>
            <p:cNvPr id="8" name="Freeform 16">
              <a:extLst>
                <a:ext uri="{FF2B5EF4-FFF2-40B4-BE49-F238E27FC236}">
                  <a16:creationId xmlns:a16="http://schemas.microsoft.com/office/drawing/2014/main" id="{B4B1D0DC-027F-474F-845B-BF4EE509DD35}"/>
                </a:ext>
              </a:extLst>
            </p:cNvPr>
            <p:cNvSpPr/>
            <p:nvPr/>
          </p:nvSpPr>
          <p:spPr>
            <a:xfrm>
              <a:off x="159157" y="1635646"/>
              <a:ext cx="1012923" cy="1017463"/>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en-US" dirty="0"/>
            </a:p>
          </p:txBody>
        </p:sp>
        <p:sp>
          <p:nvSpPr>
            <p:cNvPr id="16" name="TextBox 13">
              <a:extLst>
                <a:ext uri="{FF2B5EF4-FFF2-40B4-BE49-F238E27FC236}">
                  <a16:creationId xmlns:a16="http://schemas.microsoft.com/office/drawing/2014/main" id="{51CC3BBA-F187-45E4-B35F-556D4265F721}"/>
                </a:ext>
              </a:extLst>
            </p:cNvPr>
            <p:cNvSpPr txBox="1"/>
            <p:nvPr/>
          </p:nvSpPr>
          <p:spPr>
            <a:xfrm>
              <a:off x="573325" y="1772414"/>
              <a:ext cx="3392981" cy="534634"/>
            </a:xfrm>
            <a:prstGeom prst="rect">
              <a:avLst/>
            </a:prstGeom>
          </p:spPr>
          <p:txBody>
            <a:bodyPr wrap="square" lIns="0" tIns="0" rIns="0" bIns="0" rtlCol="0" anchor="t">
              <a:spAutoFit/>
            </a:bodyPr>
            <a:lstStyle/>
            <a:p>
              <a:pPr marL="0" lvl="0" indent="0" algn="l">
                <a:lnSpc>
                  <a:spcPts val="2184"/>
                </a:lnSpc>
                <a:spcBef>
                  <a:spcPct val="0"/>
                </a:spcBef>
              </a:pPr>
              <a:r>
                <a:rPr lang="en-US" sz="1400" b="1" u="none" spc="109" dirty="0">
                  <a:solidFill>
                    <a:srgbClr val="FFD230"/>
                  </a:solidFill>
                  <a:effectLst>
                    <a:outerShdw blurRad="38100" dist="38100" dir="2700000" algn="tl">
                      <a:srgbClr val="000000">
                        <a:alpha val="43137"/>
                      </a:srgbClr>
                    </a:outerShdw>
                  </a:effectLst>
                  <a:latin typeface="Montserrat Semi-Bold"/>
                </a:rPr>
                <a:t>INCOMPLETE </a:t>
              </a:r>
              <a:r>
                <a:rPr lang="en-US" sz="1400" b="1" spc="109" dirty="0">
                  <a:solidFill>
                    <a:srgbClr val="FFD230"/>
                  </a:solidFill>
                  <a:effectLst>
                    <a:outerShdw blurRad="38100" dist="38100" dir="2700000" algn="tl">
                      <a:srgbClr val="000000">
                        <a:alpha val="43137"/>
                      </a:srgbClr>
                    </a:outerShdw>
                  </a:effectLst>
                  <a:latin typeface="Montserrat Semi-Bold"/>
                </a:rPr>
                <a:t>AND FRAGMENTED INVENTORY IN BC</a:t>
              </a:r>
              <a:endParaRPr lang="en-US" sz="1400" b="1" u="none" spc="109" dirty="0">
                <a:solidFill>
                  <a:srgbClr val="FFD230"/>
                </a:solidFill>
                <a:effectLst>
                  <a:outerShdw blurRad="38100" dist="38100" dir="2700000" algn="tl">
                    <a:srgbClr val="000000">
                      <a:alpha val="43137"/>
                    </a:srgbClr>
                  </a:outerShdw>
                </a:effectLst>
                <a:latin typeface="Montserrat Semi-Bold"/>
              </a:endParaRPr>
            </a:p>
          </p:txBody>
        </p:sp>
      </p:grpSp>
      <p:grpSp>
        <p:nvGrpSpPr>
          <p:cNvPr id="22" name="Group 21">
            <a:extLst>
              <a:ext uri="{FF2B5EF4-FFF2-40B4-BE49-F238E27FC236}">
                <a16:creationId xmlns:a16="http://schemas.microsoft.com/office/drawing/2014/main" id="{BBA8E442-F468-4BF9-9426-A95983E7E256}"/>
              </a:ext>
            </a:extLst>
          </p:cNvPr>
          <p:cNvGrpSpPr/>
          <p:nvPr/>
        </p:nvGrpSpPr>
        <p:grpSpPr>
          <a:xfrm>
            <a:off x="516398" y="2552259"/>
            <a:ext cx="3807149" cy="1017463"/>
            <a:chOff x="159157" y="1635646"/>
            <a:chExt cx="3807149" cy="1017463"/>
          </a:xfrm>
        </p:grpSpPr>
        <p:sp>
          <p:nvSpPr>
            <p:cNvPr id="23" name="Freeform 16">
              <a:extLst>
                <a:ext uri="{FF2B5EF4-FFF2-40B4-BE49-F238E27FC236}">
                  <a16:creationId xmlns:a16="http://schemas.microsoft.com/office/drawing/2014/main" id="{5709FCDD-F98A-4408-AB75-74F8AB106140}"/>
                </a:ext>
              </a:extLst>
            </p:cNvPr>
            <p:cNvSpPr/>
            <p:nvPr/>
          </p:nvSpPr>
          <p:spPr>
            <a:xfrm>
              <a:off x="159157" y="1635646"/>
              <a:ext cx="1012923" cy="1017463"/>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en-US" dirty="0"/>
            </a:p>
          </p:txBody>
        </p:sp>
        <p:sp>
          <p:nvSpPr>
            <p:cNvPr id="24" name="TextBox 13">
              <a:extLst>
                <a:ext uri="{FF2B5EF4-FFF2-40B4-BE49-F238E27FC236}">
                  <a16:creationId xmlns:a16="http://schemas.microsoft.com/office/drawing/2014/main" id="{6DE8DF95-0EDF-4F9B-A13C-4E792BD0B31F}"/>
                </a:ext>
              </a:extLst>
            </p:cNvPr>
            <p:cNvSpPr txBox="1"/>
            <p:nvPr/>
          </p:nvSpPr>
          <p:spPr>
            <a:xfrm>
              <a:off x="573325" y="1772414"/>
              <a:ext cx="3392981" cy="534634"/>
            </a:xfrm>
            <a:prstGeom prst="rect">
              <a:avLst/>
            </a:prstGeom>
          </p:spPr>
          <p:txBody>
            <a:bodyPr wrap="square" lIns="0" tIns="0" rIns="0" bIns="0" rtlCol="0" anchor="t">
              <a:spAutoFit/>
            </a:bodyPr>
            <a:lstStyle/>
            <a:p>
              <a:pPr marL="0" lvl="0" indent="0" algn="l">
                <a:lnSpc>
                  <a:spcPts val="2184"/>
                </a:lnSpc>
                <a:spcBef>
                  <a:spcPct val="0"/>
                </a:spcBef>
              </a:pPr>
              <a:r>
                <a:rPr lang="en-US" sz="1400" b="1" u="none" spc="109" dirty="0">
                  <a:solidFill>
                    <a:srgbClr val="FFD230"/>
                  </a:solidFill>
                  <a:effectLst>
                    <a:outerShdw blurRad="38100" dist="38100" dir="2700000" algn="tl">
                      <a:srgbClr val="000000">
                        <a:alpha val="43137"/>
                      </a:srgbClr>
                    </a:outerShdw>
                  </a:effectLst>
                  <a:latin typeface="Montserrat Semi-Bold"/>
                </a:rPr>
                <a:t>SIMILAR</a:t>
              </a:r>
            </a:p>
            <a:p>
              <a:pPr marL="0" lvl="0" indent="0" algn="l">
                <a:lnSpc>
                  <a:spcPts val="2184"/>
                </a:lnSpc>
                <a:spcBef>
                  <a:spcPct val="0"/>
                </a:spcBef>
              </a:pPr>
              <a:r>
                <a:rPr lang="en-US" sz="1400" b="1" spc="109" dirty="0">
                  <a:solidFill>
                    <a:srgbClr val="FFD230"/>
                  </a:solidFill>
                  <a:effectLst>
                    <a:outerShdw blurRad="38100" dist="38100" dir="2700000" algn="tl">
                      <a:srgbClr val="000000">
                        <a:alpha val="43137"/>
                      </a:srgbClr>
                    </a:outerShdw>
                  </a:effectLst>
                  <a:latin typeface="Montserrat Semi-Bold"/>
                </a:rPr>
                <a:t>SPECTRAL SIGNATURE</a:t>
              </a:r>
              <a:endParaRPr lang="en-US" sz="1400" b="1" u="none" spc="109" dirty="0">
                <a:solidFill>
                  <a:srgbClr val="FFD230"/>
                </a:solidFill>
                <a:effectLst>
                  <a:outerShdw blurRad="38100" dist="38100" dir="2700000" algn="tl">
                    <a:srgbClr val="000000">
                      <a:alpha val="43137"/>
                    </a:srgbClr>
                  </a:outerShdw>
                </a:effectLst>
                <a:latin typeface="Montserrat Semi-Bold"/>
              </a:endParaRPr>
            </a:p>
          </p:txBody>
        </p:sp>
      </p:grpSp>
      <p:grpSp>
        <p:nvGrpSpPr>
          <p:cNvPr id="25" name="Group 24">
            <a:extLst>
              <a:ext uri="{FF2B5EF4-FFF2-40B4-BE49-F238E27FC236}">
                <a16:creationId xmlns:a16="http://schemas.microsoft.com/office/drawing/2014/main" id="{C8C72646-16A2-4E24-8257-1B593B40FB20}"/>
              </a:ext>
            </a:extLst>
          </p:cNvPr>
          <p:cNvGrpSpPr/>
          <p:nvPr/>
        </p:nvGrpSpPr>
        <p:grpSpPr>
          <a:xfrm>
            <a:off x="930566" y="3700391"/>
            <a:ext cx="3807149" cy="1017463"/>
            <a:chOff x="159157" y="1635646"/>
            <a:chExt cx="3807149" cy="1017463"/>
          </a:xfrm>
        </p:grpSpPr>
        <p:sp>
          <p:nvSpPr>
            <p:cNvPr id="26" name="Freeform 16">
              <a:extLst>
                <a:ext uri="{FF2B5EF4-FFF2-40B4-BE49-F238E27FC236}">
                  <a16:creationId xmlns:a16="http://schemas.microsoft.com/office/drawing/2014/main" id="{B06010B9-55C8-48FF-87B0-E4791C55DAB8}"/>
                </a:ext>
              </a:extLst>
            </p:cNvPr>
            <p:cNvSpPr/>
            <p:nvPr/>
          </p:nvSpPr>
          <p:spPr>
            <a:xfrm>
              <a:off x="159157" y="1635646"/>
              <a:ext cx="1012923" cy="1017463"/>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D3447"/>
            </a:solidFill>
          </p:spPr>
          <p:txBody>
            <a:bodyPr/>
            <a:lstStyle/>
            <a:p>
              <a:endParaRPr lang="en-US" dirty="0"/>
            </a:p>
          </p:txBody>
        </p:sp>
        <p:sp>
          <p:nvSpPr>
            <p:cNvPr id="27" name="TextBox 13">
              <a:extLst>
                <a:ext uri="{FF2B5EF4-FFF2-40B4-BE49-F238E27FC236}">
                  <a16:creationId xmlns:a16="http://schemas.microsoft.com/office/drawing/2014/main" id="{010FADD4-00AD-4074-A5F0-B09B69346716}"/>
                </a:ext>
              </a:extLst>
            </p:cNvPr>
            <p:cNvSpPr txBox="1"/>
            <p:nvPr/>
          </p:nvSpPr>
          <p:spPr>
            <a:xfrm>
              <a:off x="573325" y="1772414"/>
              <a:ext cx="3392981" cy="534634"/>
            </a:xfrm>
            <a:prstGeom prst="rect">
              <a:avLst/>
            </a:prstGeom>
          </p:spPr>
          <p:txBody>
            <a:bodyPr wrap="square" lIns="0" tIns="0" rIns="0" bIns="0" rtlCol="0" anchor="t">
              <a:spAutoFit/>
            </a:bodyPr>
            <a:lstStyle/>
            <a:p>
              <a:pPr marL="0" lvl="0" indent="0" algn="l">
                <a:lnSpc>
                  <a:spcPts val="2184"/>
                </a:lnSpc>
                <a:spcBef>
                  <a:spcPct val="0"/>
                </a:spcBef>
              </a:pPr>
              <a:r>
                <a:rPr lang="en-US" sz="1400" b="1" u="none" spc="109" dirty="0">
                  <a:solidFill>
                    <a:srgbClr val="FFD230"/>
                  </a:solidFill>
                  <a:effectLst>
                    <a:outerShdw blurRad="38100" dist="38100" dir="2700000" algn="tl">
                      <a:srgbClr val="000000">
                        <a:alpha val="43137"/>
                      </a:srgbClr>
                    </a:outerShdw>
                  </a:effectLst>
                  <a:latin typeface="Montserrat Semi-Bold"/>
                </a:rPr>
                <a:t>LACK OF </a:t>
              </a:r>
            </a:p>
            <a:p>
              <a:pPr marL="0" lvl="0" indent="0" algn="l">
                <a:lnSpc>
                  <a:spcPts val="2184"/>
                </a:lnSpc>
                <a:spcBef>
                  <a:spcPct val="0"/>
                </a:spcBef>
              </a:pPr>
              <a:r>
                <a:rPr lang="en-US" sz="1400" b="1" u="none" spc="109" dirty="0">
                  <a:solidFill>
                    <a:srgbClr val="FFD230"/>
                  </a:solidFill>
                  <a:effectLst>
                    <a:outerShdw blurRad="38100" dist="38100" dir="2700000" algn="tl">
                      <a:srgbClr val="000000">
                        <a:alpha val="43137"/>
                      </a:srgbClr>
                    </a:outerShdw>
                  </a:effectLst>
                  <a:latin typeface="Montserrat Semi-Bold"/>
                </a:rPr>
                <a:t>VALIDATION DATA</a:t>
              </a:r>
            </a:p>
          </p:txBody>
        </p:sp>
      </p:grpSp>
      <p:grpSp>
        <p:nvGrpSpPr>
          <p:cNvPr id="53" name="Group 52">
            <a:extLst>
              <a:ext uri="{FF2B5EF4-FFF2-40B4-BE49-F238E27FC236}">
                <a16:creationId xmlns:a16="http://schemas.microsoft.com/office/drawing/2014/main" id="{BD72F3A9-F4E0-440B-BC70-252552AD9523}"/>
              </a:ext>
            </a:extLst>
          </p:cNvPr>
          <p:cNvGrpSpPr/>
          <p:nvPr/>
        </p:nvGrpSpPr>
        <p:grpSpPr>
          <a:xfrm>
            <a:off x="3995936" y="1476613"/>
            <a:ext cx="4626392" cy="1515221"/>
            <a:chOff x="3995936" y="1476613"/>
            <a:chExt cx="4626392" cy="1515221"/>
          </a:xfrm>
        </p:grpSpPr>
        <p:grpSp>
          <p:nvGrpSpPr>
            <p:cNvPr id="49" name="Group 48">
              <a:extLst>
                <a:ext uri="{FF2B5EF4-FFF2-40B4-BE49-F238E27FC236}">
                  <a16:creationId xmlns:a16="http://schemas.microsoft.com/office/drawing/2014/main" id="{348F4F58-FB21-4489-BE4E-9F353DDAFA43}"/>
                </a:ext>
              </a:extLst>
            </p:cNvPr>
            <p:cNvGrpSpPr/>
            <p:nvPr/>
          </p:nvGrpSpPr>
          <p:grpSpPr>
            <a:xfrm>
              <a:off x="4860032" y="1476613"/>
              <a:ext cx="3762296" cy="1050865"/>
              <a:chOff x="4860032" y="1476613"/>
              <a:chExt cx="3762296" cy="1050865"/>
            </a:xfrm>
          </p:grpSpPr>
          <p:pic>
            <p:nvPicPr>
              <p:cNvPr id="36" name="Picture 35">
                <a:extLst>
                  <a:ext uri="{FF2B5EF4-FFF2-40B4-BE49-F238E27FC236}">
                    <a16:creationId xmlns:a16="http://schemas.microsoft.com/office/drawing/2014/main" id="{73DCB276-03B0-40C5-924A-B2D990AD9430}"/>
                  </a:ext>
                </a:extLst>
              </p:cNvPr>
              <p:cNvPicPr>
                <a:picLocks noChangeAspect="1"/>
              </p:cNvPicPr>
              <p:nvPr/>
            </p:nvPicPr>
            <p:blipFill rotWithShape="1">
              <a:blip r:embed="rId4"/>
              <a:srcRect l="19229" r="67414" b="49245"/>
              <a:stretch/>
            </p:blipFill>
            <p:spPr>
              <a:xfrm>
                <a:off x="5076056" y="1476613"/>
                <a:ext cx="792088" cy="1050865"/>
              </a:xfrm>
              <a:prstGeom prst="rect">
                <a:avLst/>
              </a:prstGeom>
              <a:effectLst>
                <a:glow rad="63500">
                  <a:schemeClr val="accent2">
                    <a:satMod val="175000"/>
                    <a:alpha val="40000"/>
                  </a:schemeClr>
                </a:glow>
                <a:outerShdw blurRad="63500" sx="102000" sy="102000" algn="ctr" rotWithShape="0">
                  <a:prstClr val="black">
                    <a:alpha val="40000"/>
                  </a:prstClr>
                </a:outerShdw>
              </a:effectLst>
            </p:spPr>
          </p:pic>
          <p:cxnSp>
            <p:nvCxnSpPr>
              <p:cNvPr id="12" name="Straight Arrow Connector 11">
                <a:extLst>
                  <a:ext uri="{FF2B5EF4-FFF2-40B4-BE49-F238E27FC236}">
                    <a16:creationId xmlns:a16="http://schemas.microsoft.com/office/drawing/2014/main" id="{42F30E23-7082-4C4A-8179-DF3917E91FF6}"/>
                  </a:ext>
                </a:extLst>
              </p:cNvPr>
              <p:cNvCxnSpPr/>
              <p:nvPr/>
            </p:nvCxnSpPr>
            <p:spPr>
              <a:xfrm>
                <a:off x="4860032" y="1753911"/>
                <a:ext cx="504056" cy="2417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37" name="Picture 36">
                <a:extLst>
                  <a:ext uri="{FF2B5EF4-FFF2-40B4-BE49-F238E27FC236}">
                    <a16:creationId xmlns:a16="http://schemas.microsoft.com/office/drawing/2014/main" id="{2187C317-E2AE-41FA-9D74-6B903AB93B9A}"/>
                  </a:ext>
                </a:extLst>
              </p:cNvPr>
              <p:cNvPicPr>
                <a:picLocks noChangeAspect="1"/>
              </p:cNvPicPr>
              <p:nvPr/>
            </p:nvPicPr>
            <p:blipFill rotWithShape="1">
              <a:blip r:embed="rId4"/>
              <a:srcRect l="43315" r="20971" b="49245"/>
              <a:stretch/>
            </p:blipFill>
            <p:spPr>
              <a:xfrm>
                <a:off x="6504395" y="1476613"/>
                <a:ext cx="2117933" cy="1050865"/>
              </a:xfrm>
              <a:prstGeom prst="rect">
                <a:avLst/>
              </a:prstGeom>
              <a:effectLst>
                <a:glow rad="63500">
                  <a:schemeClr val="accent1">
                    <a:satMod val="175000"/>
                    <a:alpha val="40000"/>
                  </a:schemeClr>
                </a:glow>
                <a:outerShdw blurRad="50800" dist="38100" dir="5400000" algn="t" rotWithShape="0">
                  <a:prstClr val="black">
                    <a:alpha val="40000"/>
                  </a:prstClr>
                </a:outerShdw>
              </a:effectLst>
            </p:spPr>
          </p:pic>
          <p:cxnSp>
            <p:nvCxnSpPr>
              <p:cNvPr id="45" name="Straight Arrow Connector 44">
                <a:extLst>
                  <a:ext uri="{FF2B5EF4-FFF2-40B4-BE49-F238E27FC236}">
                    <a16:creationId xmlns:a16="http://schemas.microsoft.com/office/drawing/2014/main" id="{93BA39D9-39EE-4768-919C-B4E78B5E0731}"/>
                  </a:ext>
                </a:extLst>
              </p:cNvPr>
              <p:cNvCxnSpPr>
                <a:cxnSpLocks/>
              </p:cNvCxnSpPr>
              <p:nvPr/>
            </p:nvCxnSpPr>
            <p:spPr>
              <a:xfrm flipH="1">
                <a:off x="6660232" y="1682932"/>
                <a:ext cx="72008" cy="2673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A7E28A82-BCB6-4E4D-B00B-3CB0867FD288}"/>
                  </a:ext>
                </a:extLst>
              </p:cNvPr>
              <p:cNvCxnSpPr>
                <a:cxnSpLocks/>
              </p:cNvCxnSpPr>
              <p:nvPr/>
            </p:nvCxnSpPr>
            <p:spPr>
              <a:xfrm flipH="1">
                <a:off x="7164288" y="1753911"/>
                <a:ext cx="72008" cy="2673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C6390CE-FD2D-421F-B485-5E35AD3C30FB}"/>
                  </a:ext>
                </a:extLst>
              </p:cNvPr>
              <p:cNvCxnSpPr>
                <a:cxnSpLocks/>
              </p:cNvCxnSpPr>
              <p:nvPr/>
            </p:nvCxnSpPr>
            <p:spPr>
              <a:xfrm flipH="1">
                <a:off x="8325654" y="1906311"/>
                <a:ext cx="72008" cy="2673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51" name="Picture 50">
              <a:extLst>
                <a:ext uri="{FF2B5EF4-FFF2-40B4-BE49-F238E27FC236}">
                  <a16:creationId xmlns:a16="http://schemas.microsoft.com/office/drawing/2014/main" id="{57D97FAA-4F48-42C6-BBB2-AD20A3573A26}"/>
                </a:ext>
              </a:extLst>
            </p:cNvPr>
            <p:cNvPicPr>
              <a:picLocks noChangeAspect="1"/>
            </p:cNvPicPr>
            <p:nvPr/>
          </p:nvPicPr>
          <p:blipFill rotWithShape="1">
            <a:blip r:embed="rId4"/>
            <a:srcRect l="1015" t="93627" r="92914" b="1035"/>
            <a:stretch/>
          </p:blipFill>
          <p:spPr>
            <a:xfrm>
              <a:off x="3995936" y="2881329"/>
              <a:ext cx="360040" cy="110505"/>
            </a:xfrm>
            <a:prstGeom prst="roundRect">
              <a:avLst>
                <a:gd name="adj" fmla="val 8594"/>
              </a:avLst>
            </a:prstGeom>
            <a:solidFill>
              <a:srgbClr val="FFFFFF">
                <a:shade val="85000"/>
              </a:srgbClr>
            </a:solidFill>
            <a:ln>
              <a:noFill/>
            </a:ln>
            <a:effectLst>
              <a:glow rad="63500">
                <a:schemeClr val="accent1">
                  <a:satMod val="175000"/>
                  <a:alpha val="40000"/>
                </a:schemeClr>
              </a:glow>
              <a:outerShdw blurRad="63500" sx="102000" sy="102000" algn="ctr" rotWithShape="0">
                <a:prstClr val="black">
                  <a:alpha val="40000"/>
                </a:prstClr>
              </a:outerShdw>
              <a:reflection blurRad="12700" stA="38000" endPos="28000" dist="5000" dir="5400000" sy="-100000" algn="bl" rotWithShape="0"/>
            </a:effectLst>
          </p:spPr>
        </p:pic>
        <p:pic>
          <p:nvPicPr>
            <p:cNvPr id="52" name="Picture 51">
              <a:extLst>
                <a:ext uri="{FF2B5EF4-FFF2-40B4-BE49-F238E27FC236}">
                  <a16:creationId xmlns:a16="http://schemas.microsoft.com/office/drawing/2014/main" id="{96F1209E-837B-4367-8782-39E30999FE5B}"/>
                </a:ext>
              </a:extLst>
            </p:cNvPr>
            <p:cNvPicPr>
              <a:picLocks noChangeAspect="1"/>
            </p:cNvPicPr>
            <p:nvPr/>
          </p:nvPicPr>
          <p:blipFill rotWithShape="1">
            <a:blip r:embed="rId4"/>
            <a:srcRect l="21657" t="93223" r="72272" b="1440"/>
            <a:stretch/>
          </p:blipFill>
          <p:spPr>
            <a:xfrm>
              <a:off x="5220072" y="2881328"/>
              <a:ext cx="360040" cy="110506"/>
            </a:xfrm>
            <a:prstGeom prst="rect">
              <a:avLst/>
            </a:prstGeom>
            <a:effectLst>
              <a:glow rad="63500">
                <a:schemeClr val="accent1">
                  <a:satMod val="175000"/>
                  <a:alpha val="40000"/>
                </a:schemeClr>
              </a:glow>
              <a:outerShdw blurRad="63500" sx="102000" sy="102000" algn="ctr" rotWithShape="0">
                <a:prstClr val="black">
                  <a:alpha val="40000"/>
                </a:prstClr>
              </a:outerShdw>
            </a:effectLst>
          </p:spPr>
        </p:pic>
      </p:grpSp>
    </p:spTree>
    <p:extLst>
      <p:ext uri="{BB962C8B-B14F-4D97-AF65-F5344CB8AC3E}">
        <p14:creationId xmlns:p14="http://schemas.microsoft.com/office/powerpoint/2010/main" val="354356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6">
            <a:extLst>
              <a:ext uri="{FF2B5EF4-FFF2-40B4-BE49-F238E27FC236}">
                <a16:creationId xmlns:a16="http://schemas.microsoft.com/office/drawing/2014/main" id="{8B8EC877-C127-4692-A38F-1918FEB122D0}"/>
              </a:ext>
            </a:extLst>
          </p:cNvPr>
          <p:cNvGrpSpPr/>
          <p:nvPr/>
        </p:nvGrpSpPr>
        <p:grpSpPr>
          <a:xfrm>
            <a:off x="-1042363" y="-181114"/>
            <a:ext cx="1935025" cy="1935025"/>
            <a:chOff x="0" y="0"/>
            <a:chExt cx="6350000" cy="6350000"/>
          </a:xfrm>
          <a:solidFill>
            <a:srgbClr val="FFFFFF">
              <a:alpha val="69804"/>
            </a:srgbClr>
          </a:solidFill>
        </p:grpSpPr>
        <p:sp>
          <p:nvSpPr>
            <p:cNvPr id="14" name="Freeform 27">
              <a:extLst>
                <a:ext uri="{FF2B5EF4-FFF2-40B4-BE49-F238E27FC236}">
                  <a16:creationId xmlns:a16="http://schemas.microsoft.com/office/drawing/2014/main" id="{F83D2FAB-1AC8-49CA-8799-8D16BBB8C83E}"/>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1" name="Picture 10">
            <a:extLst>
              <a:ext uri="{FF2B5EF4-FFF2-40B4-BE49-F238E27FC236}">
                <a16:creationId xmlns:a16="http://schemas.microsoft.com/office/drawing/2014/main" id="{081739D4-D74C-46A9-8D52-8466C27C63C8}"/>
              </a:ext>
            </a:extLst>
          </p:cNvPr>
          <p:cNvPicPr>
            <a:picLocks noChangeAspect="1"/>
          </p:cNvPicPr>
          <p:nvPr/>
        </p:nvPicPr>
        <p:blipFill>
          <a:blip r:embed="rId3"/>
          <a:stretch>
            <a:fillRect/>
          </a:stretch>
        </p:blipFill>
        <p:spPr>
          <a:xfrm>
            <a:off x="135149" y="1050704"/>
            <a:ext cx="2593260" cy="4007765"/>
          </a:xfrm>
          <a:prstGeom prst="rect">
            <a:avLst/>
          </a:prstGeom>
        </p:spPr>
      </p:pic>
      <p:pic>
        <p:nvPicPr>
          <p:cNvPr id="6" name="Picture 5">
            <a:extLst>
              <a:ext uri="{FF2B5EF4-FFF2-40B4-BE49-F238E27FC236}">
                <a16:creationId xmlns:a16="http://schemas.microsoft.com/office/drawing/2014/main" id="{82775B54-10F4-B1C8-E241-BA6B982157DB}"/>
              </a:ext>
            </a:extLst>
          </p:cNvPr>
          <p:cNvPicPr>
            <a:picLocks noChangeAspect="1"/>
          </p:cNvPicPr>
          <p:nvPr/>
        </p:nvPicPr>
        <p:blipFill>
          <a:blip r:embed="rId4"/>
          <a:stretch>
            <a:fillRect/>
          </a:stretch>
        </p:blipFill>
        <p:spPr>
          <a:xfrm>
            <a:off x="1619672" y="965483"/>
            <a:ext cx="1333400" cy="2060709"/>
          </a:xfrm>
          <a:prstGeom prst="rect">
            <a:avLst/>
          </a:prstGeom>
        </p:spPr>
      </p:pic>
      <p:sp>
        <p:nvSpPr>
          <p:cNvPr id="3" name="Title 2">
            <a:extLst>
              <a:ext uri="{FF2B5EF4-FFF2-40B4-BE49-F238E27FC236}">
                <a16:creationId xmlns:a16="http://schemas.microsoft.com/office/drawing/2014/main" id="{D9BFF2AF-30E9-C041-8B71-0885AA483056}"/>
              </a:ext>
            </a:extLst>
          </p:cNvPr>
          <p:cNvSpPr>
            <a:spLocks noGrp="1"/>
          </p:cNvSpPr>
          <p:nvPr>
            <p:ph type="title"/>
          </p:nvPr>
        </p:nvSpPr>
        <p:spPr/>
        <p:txBody>
          <a:bodyPr/>
          <a:lstStyle/>
          <a:p>
            <a:pPr>
              <a:defRPr/>
            </a:pPr>
            <a:r>
              <a:rPr lang="en-CA" dirty="0">
                <a:solidFill>
                  <a:srgbClr val="0070C0"/>
                </a:solidFill>
                <a:ea typeface="ＭＳ Ｐゴシック" charset="-128"/>
                <a:cs typeface="Arial"/>
              </a:rPr>
              <a:t>Methods: Machine learning to delineate grasslands</a:t>
            </a:r>
            <a:endParaRPr lang="en-CA" dirty="0">
              <a:solidFill>
                <a:srgbClr val="0070C0"/>
              </a:solidFill>
              <a:ea typeface="ＭＳ Ｐゴシック" charset="-128"/>
            </a:endParaRPr>
          </a:p>
        </p:txBody>
      </p:sp>
      <p:pic>
        <p:nvPicPr>
          <p:cNvPr id="12" name="Picture 11">
            <a:extLst>
              <a:ext uri="{FF2B5EF4-FFF2-40B4-BE49-F238E27FC236}">
                <a16:creationId xmlns:a16="http://schemas.microsoft.com/office/drawing/2014/main" id="{7507ACFB-7485-4CEA-A55E-D5ECCD23B3EC}"/>
              </a:ext>
            </a:extLst>
          </p:cNvPr>
          <p:cNvPicPr>
            <a:picLocks noChangeAspect="1"/>
          </p:cNvPicPr>
          <p:nvPr/>
        </p:nvPicPr>
        <p:blipFill>
          <a:blip r:embed="rId5"/>
          <a:stretch>
            <a:fillRect/>
          </a:stretch>
        </p:blipFill>
        <p:spPr>
          <a:xfrm>
            <a:off x="5959358" y="1876155"/>
            <a:ext cx="675241" cy="3147814"/>
          </a:xfrm>
          <a:prstGeom prst="rect">
            <a:avLst/>
          </a:prstGeom>
        </p:spPr>
      </p:pic>
      <p:pic>
        <p:nvPicPr>
          <p:cNvPr id="18" name="Picture 17">
            <a:extLst>
              <a:ext uri="{FF2B5EF4-FFF2-40B4-BE49-F238E27FC236}">
                <a16:creationId xmlns:a16="http://schemas.microsoft.com/office/drawing/2014/main" id="{DA54AF8B-9FD2-4F2B-A633-8B1485BDA86F}"/>
              </a:ext>
            </a:extLst>
          </p:cNvPr>
          <p:cNvPicPr>
            <a:picLocks noChangeAspect="1"/>
          </p:cNvPicPr>
          <p:nvPr/>
        </p:nvPicPr>
        <p:blipFill rotWithShape="1">
          <a:blip r:embed="rId6"/>
          <a:srcRect r="8427"/>
          <a:stretch/>
        </p:blipFill>
        <p:spPr>
          <a:xfrm>
            <a:off x="1547664" y="1050704"/>
            <a:ext cx="7577072" cy="3947132"/>
          </a:xfrm>
          <a:prstGeom prst="rect">
            <a:avLst/>
          </a:prstGeom>
        </p:spPr>
      </p:pic>
    </p:spTree>
    <p:extLst>
      <p:ext uri="{BB962C8B-B14F-4D97-AF65-F5344CB8AC3E}">
        <p14:creationId xmlns:p14="http://schemas.microsoft.com/office/powerpoint/2010/main" val="4137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26">
            <a:extLst>
              <a:ext uri="{FF2B5EF4-FFF2-40B4-BE49-F238E27FC236}">
                <a16:creationId xmlns:a16="http://schemas.microsoft.com/office/drawing/2014/main" id="{FEA28E5F-4535-4BF8-AD19-EDE33420DC42}"/>
              </a:ext>
            </a:extLst>
          </p:cNvPr>
          <p:cNvGrpSpPr/>
          <p:nvPr/>
        </p:nvGrpSpPr>
        <p:grpSpPr>
          <a:xfrm>
            <a:off x="-1042363" y="-181114"/>
            <a:ext cx="1935025" cy="1935025"/>
            <a:chOff x="0" y="0"/>
            <a:chExt cx="6350000" cy="6350000"/>
          </a:xfrm>
          <a:solidFill>
            <a:srgbClr val="FFFFFF">
              <a:alpha val="69804"/>
            </a:srgbClr>
          </a:solidFill>
        </p:grpSpPr>
        <p:sp>
          <p:nvSpPr>
            <p:cNvPr id="20" name="Freeform 27">
              <a:extLst>
                <a:ext uri="{FF2B5EF4-FFF2-40B4-BE49-F238E27FC236}">
                  <a16:creationId xmlns:a16="http://schemas.microsoft.com/office/drawing/2014/main" id="{4FBB4576-29C0-426E-8D84-B6A04E4144A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3" name="Title 2">
            <a:extLst>
              <a:ext uri="{FF2B5EF4-FFF2-40B4-BE49-F238E27FC236}">
                <a16:creationId xmlns:a16="http://schemas.microsoft.com/office/drawing/2014/main" id="{D9BFF2AF-30E9-C041-8B71-0885AA483056}"/>
              </a:ext>
            </a:extLst>
          </p:cNvPr>
          <p:cNvSpPr>
            <a:spLocks noGrp="1"/>
          </p:cNvSpPr>
          <p:nvPr>
            <p:ph type="title"/>
          </p:nvPr>
        </p:nvSpPr>
        <p:spPr/>
        <p:txBody>
          <a:bodyPr/>
          <a:lstStyle/>
          <a:p>
            <a:pPr>
              <a:defRPr/>
            </a:pPr>
            <a:r>
              <a:rPr lang="en-CA" dirty="0">
                <a:solidFill>
                  <a:srgbClr val="0070C0"/>
                </a:solidFill>
                <a:ea typeface="ＭＳ Ｐゴシック" charset="-128"/>
                <a:cs typeface="Arial"/>
              </a:rPr>
              <a:t>Expected Results: </a:t>
            </a:r>
            <a:br>
              <a:rPr lang="en-CA" dirty="0">
                <a:solidFill>
                  <a:srgbClr val="0070C0"/>
                </a:solidFill>
                <a:ea typeface="ＭＳ Ｐゴシック" charset="-128"/>
                <a:cs typeface="Arial"/>
              </a:rPr>
            </a:br>
            <a:r>
              <a:rPr lang="en-CA" dirty="0">
                <a:solidFill>
                  <a:srgbClr val="0070C0"/>
                </a:solidFill>
                <a:ea typeface="ＭＳ Ｐゴシック" charset="-128"/>
                <a:cs typeface="Arial"/>
              </a:rPr>
              <a:t>Challenges in identifying grassland classes</a:t>
            </a:r>
            <a:endParaRPr lang="en-CA" dirty="0">
              <a:solidFill>
                <a:srgbClr val="0070C0"/>
              </a:solidFill>
              <a:ea typeface="ＭＳ Ｐゴシック" charset="-128"/>
            </a:endParaRPr>
          </a:p>
        </p:txBody>
      </p:sp>
      <p:pic>
        <p:nvPicPr>
          <p:cNvPr id="24" name="Picture 23">
            <a:extLst>
              <a:ext uri="{FF2B5EF4-FFF2-40B4-BE49-F238E27FC236}">
                <a16:creationId xmlns:a16="http://schemas.microsoft.com/office/drawing/2014/main" id="{096EF31F-C93D-45CF-8016-2D6187BA21BA}"/>
              </a:ext>
            </a:extLst>
          </p:cNvPr>
          <p:cNvPicPr>
            <a:picLocks noChangeAspect="1"/>
          </p:cNvPicPr>
          <p:nvPr/>
        </p:nvPicPr>
        <p:blipFill rotWithShape="1">
          <a:blip r:embed="rId3"/>
          <a:srcRect l="2978" t="2600" r="2993" b="2072"/>
          <a:stretch/>
        </p:blipFill>
        <p:spPr>
          <a:xfrm>
            <a:off x="971599" y="1491630"/>
            <a:ext cx="2114099" cy="3312368"/>
          </a:xfrm>
          <a:prstGeom prst="rect">
            <a:avLst/>
          </a:prstGeom>
        </p:spPr>
      </p:pic>
      <p:grpSp>
        <p:nvGrpSpPr>
          <p:cNvPr id="6" name="Group 5">
            <a:extLst>
              <a:ext uri="{FF2B5EF4-FFF2-40B4-BE49-F238E27FC236}">
                <a16:creationId xmlns:a16="http://schemas.microsoft.com/office/drawing/2014/main" id="{63D8C5FD-9F49-48EB-927E-7C4CEC2D4D2C}"/>
              </a:ext>
            </a:extLst>
          </p:cNvPr>
          <p:cNvGrpSpPr/>
          <p:nvPr/>
        </p:nvGrpSpPr>
        <p:grpSpPr>
          <a:xfrm>
            <a:off x="576950" y="4089337"/>
            <a:ext cx="1945102" cy="653391"/>
            <a:chOff x="576950" y="4072120"/>
            <a:chExt cx="1945102" cy="653391"/>
          </a:xfrm>
        </p:grpSpPr>
        <p:sp>
          <p:nvSpPr>
            <p:cNvPr id="25" name="Freeform 16">
              <a:extLst>
                <a:ext uri="{FF2B5EF4-FFF2-40B4-BE49-F238E27FC236}">
                  <a16:creationId xmlns:a16="http://schemas.microsoft.com/office/drawing/2014/main" id="{D15E5180-AB83-4C2F-A9E1-FBA7BA1F42FD}"/>
                </a:ext>
              </a:extLst>
            </p:cNvPr>
            <p:cNvSpPr/>
            <p:nvPr/>
          </p:nvSpPr>
          <p:spPr>
            <a:xfrm>
              <a:off x="576950" y="4072120"/>
              <a:ext cx="650476" cy="65339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en-US" dirty="0"/>
            </a:p>
          </p:txBody>
        </p:sp>
        <p:sp>
          <p:nvSpPr>
            <p:cNvPr id="29" name="TextBox 13">
              <a:extLst>
                <a:ext uri="{FF2B5EF4-FFF2-40B4-BE49-F238E27FC236}">
                  <a16:creationId xmlns:a16="http://schemas.microsoft.com/office/drawing/2014/main" id="{4A46D81C-B90B-426D-B93E-BF8FAC412C56}"/>
                </a:ext>
              </a:extLst>
            </p:cNvPr>
            <p:cNvSpPr txBox="1"/>
            <p:nvPr/>
          </p:nvSpPr>
          <p:spPr>
            <a:xfrm>
              <a:off x="904959" y="4272562"/>
              <a:ext cx="1617093" cy="307777"/>
            </a:xfrm>
            <a:prstGeom prst="rect">
              <a:avLst/>
            </a:prstGeom>
          </p:spPr>
          <p:txBody>
            <a:bodyPr wrap="square" lIns="0" tIns="0" rIns="0" bIns="0" rtlCol="0" anchor="t">
              <a:spAutoFit/>
            </a:bodyPr>
            <a:lstStyle/>
            <a:p>
              <a:pPr lvl="0" algn="l">
                <a:spcBef>
                  <a:spcPct val="0"/>
                </a:spcBef>
              </a:pPr>
              <a:r>
                <a:rPr lang="en-US" sz="1000" b="1" u="none" spc="109" dirty="0">
                  <a:effectLst>
                    <a:outerShdw blurRad="50800" dist="38100" dir="2700000" algn="tl" rotWithShape="0">
                      <a:schemeClr val="bg1">
                        <a:lumMod val="95000"/>
                        <a:alpha val="40000"/>
                      </a:schemeClr>
                    </a:outerShdw>
                  </a:effectLst>
                  <a:latin typeface="Montserrat Semi-Bold"/>
                </a:rPr>
                <a:t>- HIGH ACCURACY</a:t>
              </a:r>
            </a:p>
            <a:p>
              <a:pPr lvl="0" algn="l">
                <a:spcBef>
                  <a:spcPct val="0"/>
                </a:spcBef>
              </a:pPr>
              <a:r>
                <a:rPr lang="en-US" sz="1000" b="1" u="none" spc="109" dirty="0">
                  <a:effectLst>
                    <a:outerShdw blurRad="50800" dist="38100" dir="2700000" algn="tl" rotWithShape="0">
                      <a:schemeClr val="bg1">
                        <a:lumMod val="95000"/>
                        <a:alpha val="40000"/>
                      </a:schemeClr>
                    </a:outerShdw>
                  </a:effectLst>
                  <a:latin typeface="Montserrat Semi-Bold"/>
                </a:rPr>
                <a:t>- UNHELPFUL</a:t>
              </a:r>
            </a:p>
          </p:txBody>
        </p:sp>
      </p:grpSp>
      <p:pic>
        <p:nvPicPr>
          <p:cNvPr id="32" name="Picture 31">
            <a:extLst>
              <a:ext uri="{FF2B5EF4-FFF2-40B4-BE49-F238E27FC236}">
                <a16:creationId xmlns:a16="http://schemas.microsoft.com/office/drawing/2014/main" id="{B0CFF5F2-C35C-436A-83B9-FE16B7BBC18C}"/>
              </a:ext>
            </a:extLst>
          </p:cNvPr>
          <p:cNvPicPr>
            <a:picLocks noChangeAspect="1"/>
          </p:cNvPicPr>
          <p:nvPr/>
        </p:nvPicPr>
        <p:blipFill rotWithShape="1">
          <a:blip r:embed="rId4"/>
          <a:srcRect l="2731" t="2600" r="3240" b="2072"/>
          <a:stretch/>
        </p:blipFill>
        <p:spPr>
          <a:xfrm>
            <a:off x="3582174" y="1491630"/>
            <a:ext cx="2114099" cy="3312368"/>
          </a:xfrm>
          <a:prstGeom prst="rect">
            <a:avLst/>
          </a:prstGeom>
        </p:spPr>
      </p:pic>
      <p:grpSp>
        <p:nvGrpSpPr>
          <p:cNvPr id="2" name="Group 1">
            <a:extLst>
              <a:ext uri="{FF2B5EF4-FFF2-40B4-BE49-F238E27FC236}">
                <a16:creationId xmlns:a16="http://schemas.microsoft.com/office/drawing/2014/main" id="{BCB6E46D-3746-4943-8F31-72D303DE18D4}"/>
              </a:ext>
            </a:extLst>
          </p:cNvPr>
          <p:cNvGrpSpPr/>
          <p:nvPr/>
        </p:nvGrpSpPr>
        <p:grpSpPr>
          <a:xfrm>
            <a:off x="3887423" y="2787774"/>
            <a:ext cx="1970722" cy="1422736"/>
            <a:chOff x="3434321" y="2643758"/>
            <a:chExt cx="1970722" cy="1422736"/>
          </a:xfrm>
        </p:grpSpPr>
        <p:pic>
          <p:nvPicPr>
            <p:cNvPr id="7" name="Picture 6">
              <a:extLst>
                <a:ext uri="{FF2B5EF4-FFF2-40B4-BE49-F238E27FC236}">
                  <a16:creationId xmlns:a16="http://schemas.microsoft.com/office/drawing/2014/main" id="{6B5CD7A8-4F00-422B-B88A-207A06C54075}"/>
                </a:ext>
              </a:extLst>
            </p:cNvPr>
            <p:cNvPicPr>
              <a:picLocks noChangeAspect="1"/>
            </p:cNvPicPr>
            <p:nvPr/>
          </p:nvPicPr>
          <p:blipFill rotWithShape="1">
            <a:blip r:embed="rId4"/>
            <a:srcRect l="15449" t="55621" r="53742" b="17960"/>
            <a:stretch/>
          </p:blipFill>
          <p:spPr>
            <a:xfrm>
              <a:off x="4379680" y="2643758"/>
              <a:ext cx="1025363" cy="1358911"/>
            </a:xfrm>
            <a:prstGeom prst="rect">
              <a:avLst/>
            </a:prstGeom>
            <a:effectLst>
              <a:glow rad="63500">
                <a:schemeClr val="accent1">
                  <a:satMod val="175000"/>
                  <a:alpha val="40000"/>
                </a:schemeClr>
              </a:glow>
              <a:outerShdw blurRad="50800" dist="38100" dir="2700000" algn="tl" rotWithShape="0">
                <a:schemeClr val="bg1">
                  <a:alpha val="80000"/>
                </a:schemeClr>
              </a:outerShdw>
            </a:effectLst>
          </p:spPr>
        </p:pic>
        <p:sp>
          <p:nvSpPr>
            <p:cNvPr id="18" name="Rectangle 17">
              <a:extLst>
                <a:ext uri="{FF2B5EF4-FFF2-40B4-BE49-F238E27FC236}">
                  <a16:creationId xmlns:a16="http://schemas.microsoft.com/office/drawing/2014/main" id="{8C243FE9-0604-4ACA-9B4D-835888368C26}"/>
                </a:ext>
              </a:extLst>
            </p:cNvPr>
            <p:cNvSpPr/>
            <p:nvPr/>
          </p:nvSpPr>
          <p:spPr>
            <a:xfrm>
              <a:off x="3434321" y="3158104"/>
              <a:ext cx="668287" cy="908390"/>
            </a:xfrm>
            <a:prstGeom prst="rect">
              <a:avLst/>
            </a:prstGeom>
            <a:noFill/>
            <a:ln>
              <a:solidFill>
                <a:schemeClr val="accent1">
                  <a:shade val="95000"/>
                  <a:satMod val="105000"/>
                  <a:alpha val="30000"/>
                </a:schemeClr>
              </a:solidFill>
            </a:ln>
            <a:effectLst>
              <a:glow rad="63500">
                <a:schemeClr val="accent1">
                  <a:satMod val="175000"/>
                  <a:alpha val="40000"/>
                </a:schemeClr>
              </a:glow>
              <a:outerShdw blurRad="50800" dist="38100" dir="2700000" algn="tl" rotWithShape="0">
                <a:schemeClr val="bg1">
                  <a:alpha val="8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p>
          </p:txBody>
        </p:sp>
        <p:grpSp>
          <p:nvGrpSpPr>
            <p:cNvPr id="12" name="Group 11">
              <a:extLst>
                <a:ext uri="{FF2B5EF4-FFF2-40B4-BE49-F238E27FC236}">
                  <a16:creationId xmlns:a16="http://schemas.microsoft.com/office/drawing/2014/main" id="{3044BB3A-EF4F-4440-8078-859ED323FBF5}"/>
                </a:ext>
              </a:extLst>
            </p:cNvPr>
            <p:cNvGrpSpPr/>
            <p:nvPr/>
          </p:nvGrpSpPr>
          <p:grpSpPr>
            <a:xfrm>
              <a:off x="4399949" y="3051129"/>
              <a:ext cx="579474" cy="845820"/>
              <a:chOff x="4399949" y="3051129"/>
              <a:chExt cx="579474" cy="845820"/>
            </a:xfrm>
          </p:grpSpPr>
          <p:sp>
            <p:nvSpPr>
              <p:cNvPr id="8" name="Freeform: Shape 7">
                <a:extLst>
                  <a:ext uri="{FF2B5EF4-FFF2-40B4-BE49-F238E27FC236}">
                    <a16:creationId xmlns:a16="http://schemas.microsoft.com/office/drawing/2014/main" id="{1F1509C9-2826-4A80-A9D6-C4D7D44BCF58}"/>
                  </a:ext>
                </a:extLst>
              </p:cNvPr>
              <p:cNvSpPr/>
              <p:nvPr/>
            </p:nvSpPr>
            <p:spPr>
              <a:xfrm>
                <a:off x="4683641" y="3051129"/>
                <a:ext cx="295782" cy="321945"/>
              </a:xfrm>
              <a:custGeom>
                <a:avLst/>
                <a:gdLst>
                  <a:gd name="connsiteX0" fmla="*/ 28728 w 295782"/>
                  <a:gd name="connsiteY0" fmla="*/ 257175 h 321945"/>
                  <a:gd name="connsiteX1" fmla="*/ 28728 w 295782"/>
                  <a:gd name="connsiteY1" fmla="*/ 257175 h 321945"/>
                  <a:gd name="connsiteX2" fmla="*/ 30633 w 295782"/>
                  <a:gd name="connsiteY2" fmla="*/ 158115 h 321945"/>
                  <a:gd name="connsiteX3" fmla="*/ 24918 w 295782"/>
                  <a:gd name="connsiteY3" fmla="*/ 148590 h 321945"/>
                  <a:gd name="connsiteX4" fmla="*/ 15393 w 295782"/>
                  <a:gd name="connsiteY4" fmla="*/ 112395 h 321945"/>
                  <a:gd name="connsiteX5" fmla="*/ 13488 w 295782"/>
                  <a:gd name="connsiteY5" fmla="*/ 91440 h 321945"/>
                  <a:gd name="connsiteX6" fmla="*/ 11583 w 295782"/>
                  <a:gd name="connsiteY6" fmla="*/ 74295 h 321945"/>
                  <a:gd name="connsiteX7" fmla="*/ 17298 w 295782"/>
                  <a:gd name="connsiteY7" fmla="*/ 49530 h 321945"/>
                  <a:gd name="connsiteX8" fmla="*/ 26823 w 295782"/>
                  <a:gd name="connsiteY8" fmla="*/ 36195 h 321945"/>
                  <a:gd name="connsiteX9" fmla="*/ 53493 w 295782"/>
                  <a:gd name="connsiteY9" fmla="*/ 15240 h 321945"/>
                  <a:gd name="connsiteX10" fmla="*/ 68733 w 295782"/>
                  <a:gd name="connsiteY10" fmla="*/ 9525 h 321945"/>
                  <a:gd name="connsiteX11" fmla="*/ 104928 w 295782"/>
                  <a:gd name="connsiteY11" fmla="*/ 0 h 321945"/>
                  <a:gd name="connsiteX12" fmla="*/ 139218 w 295782"/>
                  <a:gd name="connsiteY12" fmla="*/ 9525 h 321945"/>
                  <a:gd name="connsiteX13" fmla="*/ 150648 w 295782"/>
                  <a:gd name="connsiteY13" fmla="*/ 17145 h 321945"/>
                  <a:gd name="connsiteX14" fmla="*/ 173508 w 295782"/>
                  <a:gd name="connsiteY14" fmla="*/ 40005 h 321945"/>
                  <a:gd name="connsiteX15" fmla="*/ 188748 w 295782"/>
                  <a:gd name="connsiteY15" fmla="*/ 57150 h 321945"/>
                  <a:gd name="connsiteX16" fmla="*/ 196368 w 295782"/>
                  <a:gd name="connsiteY16" fmla="*/ 64770 h 321945"/>
                  <a:gd name="connsiteX17" fmla="*/ 202083 w 295782"/>
                  <a:gd name="connsiteY17" fmla="*/ 66675 h 321945"/>
                  <a:gd name="connsiteX18" fmla="*/ 205893 w 295782"/>
                  <a:gd name="connsiteY18" fmla="*/ 72390 h 321945"/>
                  <a:gd name="connsiteX19" fmla="*/ 209703 w 295782"/>
                  <a:gd name="connsiteY19" fmla="*/ 81915 h 321945"/>
                  <a:gd name="connsiteX20" fmla="*/ 219228 w 295782"/>
                  <a:gd name="connsiteY20" fmla="*/ 87630 h 321945"/>
                  <a:gd name="connsiteX21" fmla="*/ 243993 w 295782"/>
                  <a:gd name="connsiteY21" fmla="*/ 102870 h 321945"/>
                  <a:gd name="connsiteX22" fmla="*/ 255423 w 295782"/>
                  <a:gd name="connsiteY22" fmla="*/ 116205 h 321945"/>
                  <a:gd name="connsiteX23" fmla="*/ 268758 w 295782"/>
                  <a:gd name="connsiteY23" fmla="*/ 127635 h 321945"/>
                  <a:gd name="connsiteX24" fmla="*/ 283998 w 295782"/>
                  <a:gd name="connsiteY24" fmla="*/ 142875 h 321945"/>
                  <a:gd name="connsiteX25" fmla="*/ 291618 w 295782"/>
                  <a:gd name="connsiteY25" fmla="*/ 154305 h 321945"/>
                  <a:gd name="connsiteX26" fmla="*/ 291618 w 295782"/>
                  <a:gd name="connsiteY26" fmla="*/ 207645 h 321945"/>
                  <a:gd name="connsiteX27" fmla="*/ 289713 w 295782"/>
                  <a:gd name="connsiteY27" fmla="*/ 224790 h 321945"/>
                  <a:gd name="connsiteX28" fmla="*/ 268758 w 295782"/>
                  <a:gd name="connsiteY28" fmla="*/ 251460 h 321945"/>
                  <a:gd name="connsiteX29" fmla="*/ 249708 w 295782"/>
                  <a:gd name="connsiteY29" fmla="*/ 266700 h 321945"/>
                  <a:gd name="connsiteX30" fmla="*/ 224943 w 295782"/>
                  <a:gd name="connsiteY30" fmla="*/ 285750 h 321945"/>
                  <a:gd name="connsiteX31" fmla="*/ 192558 w 295782"/>
                  <a:gd name="connsiteY31" fmla="*/ 300990 h 321945"/>
                  <a:gd name="connsiteX32" fmla="*/ 167793 w 295782"/>
                  <a:gd name="connsiteY32" fmla="*/ 314325 h 321945"/>
                  <a:gd name="connsiteX33" fmla="*/ 158268 w 295782"/>
                  <a:gd name="connsiteY33" fmla="*/ 320040 h 321945"/>
                  <a:gd name="connsiteX34" fmla="*/ 133503 w 295782"/>
                  <a:gd name="connsiteY34" fmla="*/ 321945 h 321945"/>
                  <a:gd name="connsiteX35" fmla="*/ 83973 w 295782"/>
                  <a:gd name="connsiteY35" fmla="*/ 316230 h 321945"/>
                  <a:gd name="connsiteX36" fmla="*/ 74448 w 295782"/>
                  <a:gd name="connsiteY36" fmla="*/ 312420 h 321945"/>
                  <a:gd name="connsiteX37" fmla="*/ 64923 w 295782"/>
                  <a:gd name="connsiteY37" fmla="*/ 310515 h 321945"/>
                  <a:gd name="connsiteX38" fmla="*/ 40158 w 295782"/>
                  <a:gd name="connsiteY38" fmla="*/ 302895 h 321945"/>
                  <a:gd name="connsiteX39" fmla="*/ 28728 w 295782"/>
                  <a:gd name="connsiteY39" fmla="*/ 300990 h 321945"/>
                  <a:gd name="connsiteX40" fmla="*/ 7773 w 295782"/>
                  <a:gd name="connsiteY40" fmla="*/ 293370 h 321945"/>
                  <a:gd name="connsiteX41" fmla="*/ 153 w 295782"/>
                  <a:gd name="connsiteY41" fmla="*/ 283845 h 321945"/>
                  <a:gd name="connsiteX42" fmla="*/ 28728 w 295782"/>
                  <a:gd name="connsiteY42" fmla="*/ 257175 h 32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5782" h="321945">
                    <a:moveTo>
                      <a:pt x="28728" y="257175"/>
                    </a:moveTo>
                    <a:lnTo>
                      <a:pt x="28728" y="257175"/>
                    </a:lnTo>
                    <a:cubicBezTo>
                      <a:pt x="34341" y="215074"/>
                      <a:pt x="35984" y="214305"/>
                      <a:pt x="30633" y="158115"/>
                    </a:cubicBezTo>
                    <a:cubicBezTo>
                      <a:pt x="30282" y="154429"/>
                      <a:pt x="26823" y="151765"/>
                      <a:pt x="24918" y="148590"/>
                    </a:cubicBezTo>
                    <a:cubicBezTo>
                      <a:pt x="19353" y="98503"/>
                      <a:pt x="28604" y="167880"/>
                      <a:pt x="15393" y="112395"/>
                    </a:cubicBezTo>
                    <a:cubicBezTo>
                      <a:pt x="13768" y="105572"/>
                      <a:pt x="14186" y="98419"/>
                      <a:pt x="13488" y="91440"/>
                    </a:cubicBezTo>
                    <a:cubicBezTo>
                      <a:pt x="12916" y="85718"/>
                      <a:pt x="12218" y="80010"/>
                      <a:pt x="11583" y="74295"/>
                    </a:cubicBezTo>
                    <a:cubicBezTo>
                      <a:pt x="13488" y="66040"/>
                      <a:pt x="14152" y="57396"/>
                      <a:pt x="17298" y="49530"/>
                    </a:cubicBezTo>
                    <a:cubicBezTo>
                      <a:pt x="19327" y="44458"/>
                      <a:pt x="23268" y="40342"/>
                      <a:pt x="26823" y="36195"/>
                    </a:cubicBezTo>
                    <a:cubicBezTo>
                      <a:pt x="36288" y="25153"/>
                      <a:pt x="40800" y="21163"/>
                      <a:pt x="53493" y="15240"/>
                    </a:cubicBezTo>
                    <a:cubicBezTo>
                      <a:pt x="58409" y="12946"/>
                      <a:pt x="63531" y="11066"/>
                      <a:pt x="68733" y="9525"/>
                    </a:cubicBezTo>
                    <a:cubicBezTo>
                      <a:pt x="80695" y="5981"/>
                      <a:pt x="104928" y="0"/>
                      <a:pt x="104928" y="0"/>
                    </a:cubicBezTo>
                    <a:cubicBezTo>
                      <a:pt x="121300" y="3508"/>
                      <a:pt x="127550" y="2524"/>
                      <a:pt x="139218" y="9525"/>
                    </a:cubicBezTo>
                    <a:cubicBezTo>
                      <a:pt x="143145" y="11881"/>
                      <a:pt x="147226" y="14103"/>
                      <a:pt x="150648" y="17145"/>
                    </a:cubicBezTo>
                    <a:cubicBezTo>
                      <a:pt x="158702" y="24304"/>
                      <a:pt x="166076" y="32201"/>
                      <a:pt x="173508" y="40005"/>
                    </a:cubicBezTo>
                    <a:cubicBezTo>
                      <a:pt x="178781" y="45542"/>
                      <a:pt x="183562" y="51531"/>
                      <a:pt x="188748" y="57150"/>
                    </a:cubicBezTo>
                    <a:cubicBezTo>
                      <a:pt x="191184" y="59789"/>
                      <a:pt x="193445" y="62682"/>
                      <a:pt x="196368" y="64770"/>
                    </a:cubicBezTo>
                    <a:cubicBezTo>
                      <a:pt x="198002" y="65937"/>
                      <a:pt x="200178" y="66040"/>
                      <a:pt x="202083" y="66675"/>
                    </a:cubicBezTo>
                    <a:cubicBezTo>
                      <a:pt x="203353" y="68580"/>
                      <a:pt x="204869" y="70342"/>
                      <a:pt x="205893" y="72390"/>
                    </a:cubicBezTo>
                    <a:cubicBezTo>
                      <a:pt x="207422" y="75449"/>
                      <a:pt x="207451" y="79342"/>
                      <a:pt x="209703" y="81915"/>
                    </a:cubicBezTo>
                    <a:cubicBezTo>
                      <a:pt x="212141" y="84702"/>
                      <a:pt x="216195" y="85507"/>
                      <a:pt x="219228" y="87630"/>
                    </a:cubicBezTo>
                    <a:cubicBezTo>
                      <a:pt x="240168" y="102288"/>
                      <a:pt x="215366" y="88557"/>
                      <a:pt x="243993" y="102870"/>
                    </a:cubicBezTo>
                    <a:cubicBezTo>
                      <a:pt x="247803" y="107315"/>
                      <a:pt x="251283" y="112065"/>
                      <a:pt x="255423" y="116205"/>
                    </a:cubicBezTo>
                    <a:cubicBezTo>
                      <a:pt x="259563" y="120345"/>
                      <a:pt x="264820" y="123303"/>
                      <a:pt x="268758" y="127635"/>
                    </a:cubicBezTo>
                    <a:cubicBezTo>
                      <a:pt x="285014" y="145517"/>
                      <a:pt x="262662" y="130073"/>
                      <a:pt x="283998" y="142875"/>
                    </a:cubicBezTo>
                    <a:cubicBezTo>
                      <a:pt x="286538" y="146685"/>
                      <a:pt x="289699" y="150147"/>
                      <a:pt x="291618" y="154305"/>
                    </a:cubicBezTo>
                    <a:cubicBezTo>
                      <a:pt x="299869" y="172181"/>
                      <a:pt x="293662" y="187201"/>
                      <a:pt x="291618" y="207645"/>
                    </a:cubicBezTo>
                    <a:cubicBezTo>
                      <a:pt x="291046" y="213367"/>
                      <a:pt x="291531" y="219335"/>
                      <a:pt x="289713" y="224790"/>
                    </a:cubicBezTo>
                    <a:cubicBezTo>
                      <a:pt x="283910" y="242199"/>
                      <a:pt x="280560" y="240838"/>
                      <a:pt x="268758" y="251460"/>
                    </a:cubicBezTo>
                    <a:cubicBezTo>
                      <a:pt x="240726" y="276689"/>
                      <a:pt x="286020" y="238768"/>
                      <a:pt x="249708" y="266700"/>
                    </a:cubicBezTo>
                    <a:cubicBezTo>
                      <a:pt x="239129" y="274838"/>
                      <a:pt x="236369" y="279788"/>
                      <a:pt x="224943" y="285750"/>
                    </a:cubicBezTo>
                    <a:cubicBezTo>
                      <a:pt x="214366" y="291269"/>
                      <a:pt x="203229" y="295654"/>
                      <a:pt x="192558" y="300990"/>
                    </a:cubicBezTo>
                    <a:cubicBezTo>
                      <a:pt x="184172" y="305183"/>
                      <a:pt x="175989" y="309772"/>
                      <a:pt x="167793" y="314325"/>
                    </a:cubicBezTo>
                    <a:cubicBezTo>
                      <a:pt x="164556" y="316123"/>
                      <a:pt x="161882" y="319237"/>
                      <a:pt x="158268" y="320040"/>
                    </a:cubicBezTo>
                    <a:cubicBezTo>
                      <a:pt x="150186" y="321836"/>
                      <a:pt x="141758" y="321310"/>
                      <a:pt x="133503" y="321945"/>
                    </a:cubicBezTo>
                    <a:cubicBezTo>
                      <a:pt x="116993" y="320040"/>
                      <a:pt x="100380" y="318876"/>
                      <a:pt x="83973" y="316230"/>
                    </a:cubicBezTo>
                    <a:cubicBezTo>
                      <a:pt x="80597" y="315685"/>
                      <a:pt x="77723" y="313403"/>
                      <a:pt x="74448" y="312420"/>
                    </a:cubicBezTo>
                    <a:cubicBezTo>
                      <a:pt x="71347" y="311490"/>
                      <a:pt x="68047" y="311367"/>
                      <a:pt x="64923" y="310515"/>
                    </a:cubicBezTo>
                    <a:cubicBezTo>
                      <a:pt x="45826" y="305307"/>
                      <a:pt x="61132" y="307735"/>
                      <a:pt x="40158" y="302895"/>
                    </a:cubicBezTo>
                    <a:cubicBezTo>
                      <a:pt x="36394" y="302026"/>
                      <a:pt x="32492" y="301859"/>
                      <a:pt x="28728" y="300990"/>
                    </a:cubicBezTo>
                    <a:cubicBezTo>
                      <a:pt x="15941" y="298039"/>
                      <a:pt x="17514" y="298240"/>
                      <a:pt x="7773" y="293370"/>
                    </a:cubicBezTo>
                    <a:cubicBezTo>
                      <a:pt x="5233" y="290195"/>
                      <a:pt x="558" y="287891"/>
                      <a:pt x="153" y="283845"/>
                    </a:cubicBezTo>
                    <a:cubicBezTo>
                      <a:pt x="-2239" y="259929"/>
                      <a:pt x="23965" y="261620"/>
                      <a:pt x="28728" y="257175"/>
                    </a:cubicBezTo>
                    <a:close/>
                  </a:path>
                </a:pathLst>
              </a:custGeom>
              <a:noFill/>
              <a:ln w="12700">
                <a:solidFill>
                  <a:schemeClr val="bg1"/>
                </a:solidFill>
                <a:prstDash val="dash"/>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F97105CE-B950-48D3-9921-E69A868F1FAE}"/>
                  </a:ext>
                </a:extLst>
              </p:cNvPr>
              <p:cNvSpPr/>
              <p:nvPr/>
            </p:nvSpPr>
            <p:spPr>
              <a:xfrm>
                <a:off x="4399949" y="3390219"/>
                <a:ext cx="388620" cy="506730"/>
              </a:xfrm>
              <a:custGeom>
                <a:avLst/>
                <a:gdLst>
                  <a:gd name="connsiteX0" fmla="*/ 363855 w 388620"/>
                  <a:gd name="connsiteY0" fmla="*/ 91440 h 506730"/>
                  <a:gd name="connsiteX1" fmla="*/ 363855 w 388620"/>
                  <a:gd name="connsiteY1" fmla="*/ 91440 h 506730"/>
                  <a:gd name="connsiteX2" fmla="*/ 361950 w 388620"/>
                  <a:gd name="connsiteY2" fmla="*/ 127635 h 506730"/>
                  <a:gd name="connsiteX3" fmla="*/ 354330 w 388620"/>
                  <a:gd name="connsiteY3" fmla="*/ 131445 h 506730"/>
                  <a:gd name="connsiteX4" fmla="*/ 331470 w 388620"/>
                  <a:gd name="connsiteY4" fmla="*/ 133350 h 506730"/>
                  <a:gd name="connsiteX5" fmla="*/ 331470 w 388620"/>
                  <a:gd name="connsiteY5" fmla="*/ 160020 h 506730"/>
                  <a:gd name="connsiteX6" fmla="*/ 350520 w 388620"/>
                  <a:gd name="connsiteY6" fmla="*/ 156210 h 506730"/>
                  <a:gd name="connsiteX7" fmla="*/ 361950 w 388620"/>
                  <a:gd name="connsiteY7" fmla="*/ 154305 h 506730"/>
                  <a:gd name="connsiteX8" fmla="*/ 379095 w 388620"/>
                  <a:gd name="connsiteY8" fmla="*/ 158115 h 506730"/>
                  <a:gd name="connsiteX9" fmla="*/ 381000 w 388620"/>
                  <a:gd name="connsiteY9" fmla="*/ 165735 h 506730"/>
                  <a:gd name="connsiteX10" fmla="*/ 369570 w 388620"/>
                  <a:gd name="connsiteY10" fmla="*/ 201930 h 506730"/>
                  <a:gd name="connsiteX11" fmla="*/ 361950 w 388620"/>
                  <a:gd name="connsiteY11" fmla="*/ 213360 h 506730"/>
                  <a:gd name="connsiteX12" fmla="*/ 354330 w 388620"/>
                  <a:gd name="connsiteY12" fmla="*/ 215265 h 506730"/>
                  <a:gd name="connsiteX13" fmla="*/ 333375 w 388620"/>
                  <a:gd name="connsiteY13" fmla="*/ 211455 h 506730"/>
                  <a:gd name="connsiteX14" fmla="*/ 339090 w 388620"/>
                  <a:gd name="connsiteY14" fmla="*/ 217170 h 506730"/>
                  <a:gd name="connsiteX15" fmla="*/ 361950 w 388620"/>
                  <a:gd name="connsiteY15" fmla="*/ 228600 h 506730"/>
                  <a:gd name="connsiteX16" fmla="*/ 371475 w 388620"/>
                  <a:gd name="connsiteY16" fmla="*/ 234315 h 506730"/>
                  <a:gd name="connsiteX17" fmla="*/ 382905 w 388620"/>
                  <a:gd name="connsiteY17" fmla="*/ 249555 h 506730"/>
                  <a:gd name="connsiteX18" fmla="*/ 384810 w 388620"/>
                  <a:gd name="connsiteY18" fmla="*/ 259080 h 506730"/>
                  <a:gd name="connsiteX19" fmla="*/ 388620 w 388620"/>
                  <a:gd name="connsiteY19" fmla="*/ 270510 h 506730"/>
                  <a:gd name="connsiteX20" fmla="*/ 382905 w 388620"/>
                  <a:gd name="connsiteY20" fmla="*/ 306705 h 506730"/>
                  <a:gd name="connsiteX21" fmla="*/ 356235 w 388620"/>
                  <a:gd name="connsiteY21" fmla="*/ 327660 h 506730"/>
                  <a:gd name="connsiteX22" fmla="*/ 344805 w 388620"/>
                  <a:gd name="connsiteY22" fmla="*/ 329565 h 506730"/>
                  <a:gd name="connsiteX23" fmla="*/ 331470 w 388620"/>
                  <a:gd name="connsiteY23" fmla="*/ 333375 h 506730"/>
                  <a:gd name="connsiteX24" fmla="*/ 321945 w 388620"/>
                  <a:gd name="connsiteY24" fmla="*/ 339090 h 506730"/>
                  <a:gd name="connsiteX25" fmla="*/ 302895 w 388620"/>
                  <a:gd name="connsiteY25" fmla="*/ 342900 h 506730"/>
                  <a:gd name="connsiteX26" fmla="*/ 276225 w 388620"/>
                  <a:gd name="connsiteY26" fmla="*/ 337185 h 506730"/>
                  <a:gd name="connsiteX27" fmla="*/ 270510 w 388620"/>
                  <a:gd name="connsiteY27" fmla="*/ 331470 h 506730"/>
                  <a:gd name="connsiteX28" fmla="*/ 264795 w 388620"/>
                  <a:gd name="connsiteY28" fmla="*/ 346710 h 506730"/>
                  <a:gd name="connsiteX29" fmla="*/ 262890 w 388620"/>
                  <a:gd name="connsiteY29" fmla="*/ 371475 h 506730"/>
                  <a:gd name="connsiteX30" fmla="*/ 255270 w 388620"/>
                  <a:gd name="connsiteY30" fmla="*/ 386715 h 506730"/>
                  <a:gd name="connsiteX31" fmla="*/ 245745 w 388620"/>
                  <a:gd name="connsiteY31" fmla="*/ 401955 h 506730"/>
                  <a:gd name="connsiteX32" fmla="*/ 253365 w 388620"/>
                  <a:gd name="connsiteY32" fmla="*/ 419100 h 506730"/>
                  <a:gd name="connsiteX33" fmla="*/ 260985 w 388620"/>
                  <a:gd name="connsiteY33" fmla="*/ 436245 h 506730"/>
                  <a:gd name="connsiteX34" fmla="*/ 262890 w 388620"/>
                  <a:gd name="connsiteY34" fmla="*/ 447675 h 506730"/>
                  <a:gd name="connsiteX35" fmla="*/ 259080 w 388620"/>
                  <a:gd name="connsiteY35" fmla="*/ 474345 h 506730"/>
                  <a:gd name="connsiteX36" fmla="*/ 253365 w 388620"/>
                  <a:gd name="connsiteY36" fmla="*/ 485775 h 506730"/>
                  <a:gd name="connsiteX37" fmla="*/ 234315 w 388620"/>
                  <a:gd name="connsiteY37" fmla="*/ 506730 h 506730"/>
                  <a:gd name="connsiteX38" fmla="*/ 186690 w 388620"/>
                  <a:gd name="connsiteY38" fmla="*/ 499110 h 506730"/>
                  <a:gd name="connsiteX39" fmla="*/ 180975 w 388620"/>
                  <a:gd name="connsiteY39" fmla="*/ 489585 h 506730"/>
                  <a:gd name="connsiteX40" fmla="*/ 179070 w 388620"/>
                  <a:gd name="connsiteY40" fmla="*/ 449580 h 506730"/>
                  <a:gd name="connsiteX41" fmla="*/ 167640 w 388620"/>
                  <a:gd name="connsiteY41" fmla="*/ 453390 h 506730"/>
                  <a:gd name="connsiteX42" fmla="*/ 160020 w 388620"/>
                  <a:gd name="connsiteY42" fmla="*/ 457200 h 506730"/>
                  <a:gd name="connsiteX43" fmla="*/ 146685 w 388620"/>
                  <a:gd name="connsiteY43" fmla="*/ 451485 h 506730"/>
                  <a:gd name="connsiteX44" fmla="*/ 142875 w 388620"/>
                  <a:gd name="connsiteY44" fmla="*/ 440055 h 506730"/>
                  <a:gd name="connsiteX45" fmla="*/ 142875 w 388620"/>
                  <a:gd name="connsiteY45" fmla="*/ 365760 h 506730"/>
                  <a:gd name="connsiteX46" fmla="*/ 163830 w 388620"/>
                  <a:gd name="connsiteY46" fmla="*/ 361950 h 506730"/>
                  <a:gd name="connsiteX47" fmla="*/ 165735 w 388620"/>
                  <a:gd name="connsiteY47" fmla="*/ 354330 h 506730"/>
                  <a:gd name="connsiteX48" fmla="*/ 160020 w 388620"/>
                  <a:gd name="connsiteY48" fmla="*/ 350520 h 506730"/>
                  <a:gd name="connsiteX49" fmla="*/ 156210 w 388620"/>
                  <a:gd name="connsiteY49" fmla="*/ 344805 h 506730"/>
                  <a:gd name="connsiteX50" fmla="*/ 127635 w 388620"/>
                  <a:gd name="connsiteY50" fmla="*/ 346710 h 506730"/>
                  <a:gd name="connsiteX51" fmla="*/ 116205 w 388620"/>
                  <a:gd name="connsiteY51" fmla="*/ 350520 h 506730"/>
                  <a:gd name="connsiteX52" fmla="*/ 87630 w 388620"/>
                  <a:gd name="connsiteY52" fmla="*/ 340995 h 506730"/>
                  <a:gd name="connsiteX53" fmla="*/ 76200 w 388620"/>
                  <a:gd name="connsiteY53" fmla="*/ 327660 h 506730"/>
                  <a:gd name="connsiteX54" fmla="*/ 60960 w 388620"/>
                  <a:gd name="connsiteY54" fmla="*/ 308610 h 506730"/>
                  <a:gd name="connsiteX55" fmla="*/ 53340 w 388620"/>
                  <a:gd name="connsiteY55" fmla="*/ 289560 h 506730"/>
                  <a:gd name="connsiteX56" fmla="*/ 45720 w 388620"/>
                  <a:gd name="connsiteY56" fmla="*/ 283845 h 506730"/>
                  <a:gd name="connsiteX57" fmla="*/ 38100 w 388620"/>
                  <a:gd name="connsiteY57" fmla="*/ 274320 h 506730"/>
                  <a:gd name="connsiteX58" fmla="*/ 30480 w 388620"/>
                  <a:gd name="connsiteY58" fmla="*/ 270510 h 506730"/>
                  <a:gd name="connsiteX59" fmla="*/ 11430 w 388620"/>
                  <a:gd name="connsiteY59" fmla="*/ 257175 h 506730"/>
                  <a:gd name="connsiteX60" fmla="*/ 7620 w 388620"/>
                  <a:gd name="connsiteY60" fmla="*/ 251460 h 506730"/>
                  <a:gd name="connsiteX61" fmla="*/ 0 w 388620"/>
                  <a:gd name="connsiteY61" fmla="*/ 241935 h 506730"/>
                  <a:gd name="connsiteX62" fmla="*/ 1905 w 388620"/>
                  <a:gd name="connsiteY62" fmla="*/ 222885 h 506730"/>
                  <a:gd name="connsiteX63" fmla="*/ 11430 w 388620"/>
                  <a:gd name="connsiteY63" fmla="*/ 215265 h 506730"/>
                  <a:gd name="connsiteX64" fmla="*/ 36195 w 388620"/>
                  <a:gd name="connsiteY64" fmla="*/ 188595 h 506730"/>
                  <a:gd name="connsiteX65" fmla="*/ 57150 w 388620"/>
                  <a:gd name="connsiteY65" fmla="*/ 179070 h 506730"/>
                  <a:gd name="connsiteX66" fmla="*/ 97155 w 388620"/>
                  <a:gd name="connsiteY66" fmla="*/ 146685 h 506730"/>
                  <a:gd name="connsiteX67" fmla="*/ 106680 w 388620"/>
                  <a:gd name="connsiteY67" fmla="*/ 133350 h 506730"/>
                  <a:gd name="connsiteX68" fmla="*/ 121920 w 388620"/>
                  <a:gd name="connsiteY68" fmla="*/ 120015 h 506730"/>
                  <a:gd name="connsiteX69" fmla="*/ 129540 w 388620"/>
                  <a:gd name="connsiteY69" fmla="*/ 118110 h 506730"/>
                  <a:gd name="connsiteX70" fmla="*/ 142875 w 388620"/>
                  <a:gd name="connsiteY70" fmla="*/ 114300 h 506730"/>
                  <a:gd name="connsiteX71" fmla="*/ 175260 w 388620"/>
                  <a:gd name="connsiteY71" fmla="*/ 102870 h 506730"/>
                  <a:gd name="connsiteX72" fmla="*/ 177165 w 388620"/>
                  <a:gd name="connsiteY72" fmla="*/ 70485 h 506730"/>
                  <a:gd name="connsiteX73" fmla="*/ 156210 w 388620"/>
                  <a:gd name="connsiteY73" fmla="*/ 74295 h 506730"/>
                  <a:gd name="connsiteX74" fmla="*/ 135255 w 388620"/>
                  <a:gd name="connsiteY74" fmla="*/ 70485 h 506730"/>
                  <a:gd name="connsiteX75" fmla="*/ 125730 w 388620"/>
                  <a:gd name="connsiteY75" fmla="*/ 64770 h 506730"/>
                  <a:gd name="connsiteX76" fmla="*/ 118110 w 388620"/>
                  <a:gd name="connsiteY76" fmla="*/ 62865 h 506730"/>
                  <a:gd name="connsiteX77" fmla="*/ 104775 w 388620"/>
                  <a:gd name="connsiteY77" fmla="*/ 59055 h 506730"/>
                  <a:gd name="connsiteX78" fmla="*/ 100965 w 388620"/>
                  <a:gd name="connsiteY78" fmla="*/ 47625 h 506730"/>
                  <a:gd name="connsiteX79" fmla="*/ 104775 w 388620"/>
                  <a:gd name="connsiteY79" fmla="*/ 17145 h 506730"/>
                  <a:gd name="connsiteX80" fmla="*/ 108585 w 388620"/>
                  <a:gd name="connsiteY80" fmla="*/ 9525 h 506730"/>
                  <a:gd name="connsiteX81" fmla="*/ 120015 w 388620"/>
                  <a:gd name="connsiteY81" fmla="*/ 3810 h 506730"/>
                  <a:gd name="connsiteX82" fmla="*/ 131445 w 388620"/>
                  <a:gd name="connsiteY82" fmla="*/ 1905 h 506730"/>
                  <a:gd name="connsiteX83" fmla="*/ 137160 w 388620"/>
                  <a:gd name="connsiteY83" fmla="*/ 0 h 506730"/>
                  <a:gd name="connsiteX84" fmla="*/ 161925 w 388620"/>
                  <a:gd name="connsiteY84" fmla="*/ 5715 h 506730"/>
                  <a:gd name="connsiteX85" fmla="*/ 167640 w 388620"/>
                  <a:gd name="connsiteY85" fmla="*/ 13335 h 506730"/>
                  <a:gd name="connsiteX86" fmla="*/ 175260 w 388620"/>
                  <a:gd name="connsiteY86" fmla="*/ 17145 h 506730"/>
                  <a:gd name="connsiteX87" fmla="*/ 194310 w 388620"/>
                  <a:gd name="connsiteY87" fmla="*/ 30480 h 506730"/>
                  <a:gd name="connsiteX88" fmla="*/ 219075 w 388620"/>
                  <a:gd name="connsiteY88" fmla="*/ 28575 h 506730"/>
                  <a:gd name="connsiteX89" fmla="*/ 230505 w 388620"/>
                  <a:gd name="connsiteY89" fmla="*/ 26670 h 506730"/>
                  <a:gd name="connsiteX90" fmla="*/ 257175 w 388620"/>
                  <a:gd name="connsiteY90" fmla="*/ 28575 h 506730"/>
                  <a:gd name="connsiteX91" fmla="*/ 264795 w 388620"/>
                  <a:gd name="connsiteY91" fmla="*/ 34290 h 506730"/>
                  <a:gd name="connsiteX92" fmla="*/ 272415 w 388620"/>
                  <a:gd name="connsiteY92" fmla="*/ 36195 h 506730"/>
                  <a:gd name="connsiteX93" fmla="*/ 278130 w 388620"/>
                  <a:gd name="connsiteY93" fmla="*/ 41910 h 506730"/>
                  <a:gd name="connsiteX94" fmla="*/ 287655 w 388620"/>
                  <a:gd name="connsiteY94" fmla="*/ 45720 h 506730"/>
                  <a:gd name="connsiteX95" fmla="*/ 293370 w 388620"/>
                  <a:gd name="connsiteY95" fmla="*/ 49530 h 506730"/>
                  <a:gd name="connsiteX96" fmla="*/ 300990 w 388620"/>
                  <a:gd name="connsiteY96" fmla="*/ 55245 h 506730"/>
                  <a:gd name="connsiteX97" fmla="*/ 316230 w 388620"/>
                  <a:gd name="connsiteY97" fmla="*/ 57150 h 506730"/>
                  <a:gd name="connsiteX98" fmla="*/ 325755 w 388620"/>
                  <a:gd name="connsiteY98" fmla="*/ 60960 h 506730"/>
                  <a:gd name="connsiteX99" fmla="*/ 331470 w 388620"/>
                  <a:gd name="connsiteY99" fmla="*/ 64770 h 506730"/>
                  <a:gd name="connsiteX100" fmla="*/ 346710 w 388620"/>
                  <a:gd name="connsiteY100" fmla="*/ 70485 h 506730"/>
                  <a:gd name="connsiteX101" fmla="*/ 354330 w 388620"/>
                  <a:gd name="connsiteY101" fmla="*/ 72390 h 506730"/>
                  <a:gd name="connsiteX102" fmla="*/ 365760 w 388620"/>
                  <a:gd name="connsiteY102" fmla="*/ 85725 h 506730"/>
                  <a:gd name="connsiteX103" fmla="*/ 363855 w 388620"/>
                  <a:gd name="connsiteY103" fmla="*/ 9144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88620" h="506730">
                    <a:moveTo>
                      <a:pt x="363855" y="91440"/>
                    </a:moveTo>
                    <a:lnTo>
                      <a:pt x="363855" y="91440"/>
                    </a:lnTo>
                    <a:cubicBezTo>
                      <a:pt x="363220" y="103505"/>
                      <a:pt x="364748" y="115882"/>
                      <a:pt x="361950" y="127635"/>
                    </a:cubicBezTo>
                    <a:cubicBezTo>
                      <a:pt x="361292" y="130398"/>
                      <a:pt x="357121" y="130922"/>
                      <a:pt x="354330" y="131445"/>
                    </a:cubicBezTo>
                    <a:cubicBezTo>
                      <a:pt x="346815" y="132854"/>
                      <a:pt x="339090" y="132715"/>
                      <a:pt x="331470" y="133350"/>
                    </a:cubicBezTo>
                    <a:cubicBezTo>
                      <a:pt x="330772" y="137539"/>
                      <a:pt x="326371" y="157239"/>
                      <a:pt x="331470" y="160020"/>
                    </a:cubicBezTo>
                    <a:cubicBezTo>
                      <a:pt x="337155" y="163121"/>
                      <a:pt x="344155" y="157403"/>
                      <a:pt x="350520" y="156210"/>
                    </a:cubicBezTo>
                    <a:cubicBezTo>
                      <a:pt x="354316" y="155498"/>
                      <a:pt x="358140" y="154940"/>
                      <a:pt x="361950" y="154305"/>
                    </a:cubicBezTo>
                    <a:cubicBezTo>
                      <a:pt x="367665" y="155575"/>
                      <a:pt x="374075" y="155103"/>
                      <a:pt x="379095" y="158115"/>
                    </a:cubicBezTo>
                    <a:cubicBezTo>
                      <a:pt x="381340" y="159462"/>
                      <a:pt x="381306" y="163135"/>
                      <a:pt x="381000" y="165735"/>
                    </a:cubicBezTo>
                    <a:cubicBezTo>
                      <a:pt x="379220" y="180862"/>
                      <a:pt x="376613" y="189855"/>
                      <a:pt x="369570" y="201930"/>
                    </a:cubicBezTo>
                    <a:cubicBezTo>
                      <a:pt x="367263" y="205885"/>
                      <a:pt x="365396" y="210345"/>
                      <a:pt x="361950" y="213360"/>
                    </a:cubicBezTo>
                    <a:cubicBezTo>
                      <a:pt x="359980" y="215084"/>
                      <a:pt x="356870" y="214630"/>
                      <a:pt x="354330" y="215265"/>
                    </a:cubicBezTo>
                    <a:cubicBezTo>
                      <a:pt x="347345" y="213995"/>
                      <a:pt x="340420" y="210574"/>
                      <a:pt x="333375" y="211455"/>
                    </a:cubicBezTo>
                    <a:cubicBezTo>
                      <a:pt x="330702" y="211789"/>
                      <a:pt x="336780" y="215784"/>
                      <a:pt x="339090" y="217170"/>
                    </a:cubicBezTo>
                    <a:cubicBezTo>
                      <a:pt x="346395" y="221553"/>
                      <a:pt x="354645" y="224217"/>
                      <a:pt x="361950" y="228600"/>
                    </a:cubicBezTo>
                    <a:lnTo>
                      <a:pt x="371475" y="234315"/>
                    </a:lnTo>
                    <a:cubicBezTo>
                      <a:pt x="371655" y="234539"/>
                      <a:pt x="381835" y="246701"/>
                      <a:pt x="382905" y="249555"/>
                    </a:cubicBezTo>
                    <a:cubicBezTo>
                      <a:pt x="384042" y="252587"/>
                      <a:pt x="383958" y="255956"/>
                      <a:pt x="384810" y="259080"/>
                    </a:cubicBezTo>
                    <a:cubicBezTo>
                      <a:pt x="385867" y="262955"/>
                      <a:pt x="387350" y="266700"/>
                      <a:pt x="388620" y="270510"/>
                    </a:cubicBezTo>
                    <a:cubicBezTo>
                      <a:pt x="386715" y="282575"/>
                      <a:pt x="387513" y="295393"/>
                      <a:pt x="382905" y="306705"/>
                    </a:cubicBezTo>
                    <a:cubicBezTo>
                      <a:pt x="379535" y="314977"/>
                      <a:pt x="365267" y="324649"/>
                      <a:pt x="356235" y="327660"/>
                    </a:cubicBezTo>
                    <a:cubicBezTo>
                      <a:pt x="352571" y="328881"/>
                      <a:pt x="348569" y="328696"/>
                      <a:pt x="344805" y="329565"/>
                    </a:cubicBezTo>
                    <a:cubicBezTo>
                      <a:pt x="340301" y="330604"/>
                      <a:pt x="335915" y="332105"/>
                      <a:pt x="331470" y="333375"/>
                    </a:cubicBezTo>
                    <a:cubicBezTo>
                      <a:pt x="328295" y="335280"/>
                      <a:pt x="325329" y="337586"/>
                      <a:pt x="321945" y="339090"/>
                    </a:cubicBezTo>
                    <a:cubicBezTo>
                      <a:pt x="318535" y="340606"/>
                      <a:pt x="305169" y="342521"/>
                      <a:pt x="302895" y="342900"/>
                    </a:cubicBezTo>
                    <a:cubicBezTo>
                      <a:pt x="291467" y="341757"/>
                      <a:pt x="284904" y="343384"/>
                      <a:pt x="276225" y="337185"/>
                    </a:cubicBezTo>
                    <a:cubicBezTo>
                      <a:pt x="274033" y="335619"/>
                      <a:pt x="272415" y="333375"/>
                      <a:pt x="270510" y="331470"/>
                    </a:cubicBezTo>
                    <a:cubicBezTo>
                      <a:pt x="268605" y="336550"/>
                      <a:pt x="265810" y="341380"/>
                      <a:pt x="264795" y="346710"/>
                    </a:cubicBezTo>
                    <a:cubicBezTo>
                      <a:pt x="263246" y="354843"/>
                      <a:pt x="264808" y="363421"/>
                      <a:pt x="262890" y="371475"/>
                    </a:cubicBezTo>
                    <a:cubicBezTo>
                      <a:pt x="261574" y="377000"/>
                      <a:pt x="257963" y="381714"/>
                      <a:pt x="255270" y="386715"/>
                    </a:cubicBezTo>
                    <a:cubicBezTo>
                      <a:pt x="252053" y="392689"/>
                      <a:pt x="249336" y="396569"/>
                      <a:pt x="245745" y="401955"/>
                    </a:cubicBezTo>
                    <a:cubicBezTo>
                      <a:pt x="248285" y="407670"/>
                      <a:pt x="250720" y="413433"/>
                      <a:pt x="253365" y="419100"/>
                    </a:cubicBezTo>
                    <a:cubicBezTo>
                      <a:pt x="255989" y="424722"/>
                      <a:pt x="259614" y="430073"/>
                      <a:pt x="260985" y="436245"/>
                    </a:cubicBezTo>
                    <a:cubicBezTo>
                      <a:pt x="261823" y="440016"/>
                      <a:pt x="262255" y="443865"/>
                      <a:pt x="262890" y="447675"/>
                    </a:cubicBezTo>
                    <a:cubicBezTo>
                      <a:pt x="261620" y="456565"/>
                      <a:pt x="261258" y="465633"/>
                      <a:pt x="259080" y="474345"/>
                    </a:cubicBezTo>
                    <a:cubicBezTo>
                      <a:pt x="258047" y="478478"/>
                      <a:pt x="255511" y="482096"/>
                      <a:pt x="253365" y="485775"/>
                    </a:cubicBezTo>
                    <a:cubicBezTo>
                      <a:pt x="245517" y="499229"/>
                      <a:pt x="246530" y="496550"/>
                      <a:pt x="234315" y="506730"/>
                    </a:cubicBezTo>
                    <a:cubicBezTo>
                      <a:pt x="218440" y="504190"/>
                      <a:pt x="201996" y="504030"/>
                      <a:pt x="186690" y="499110"/>
                    </a:cubicBezTo>
                    <a:cubicBezTo>
                      <a:pt x="183165" y="497977"/>
                      <a:pt x="181538" y="493245"/>
                      <a:pt x="180975" y="489585"/>
                    </a:cubicBezTo>
                    <a:cubicBezTo>
                      <a:pt x="178945" y="476390"/>
                      <a:pt x="179705" y="462915"/>
                      <a:pt x="179070" y="449580"/>
                    </a:cubicBezTo>
                    <a:cubicBezTo>
                      <a:pt x="175260" y="450850"/>
                      <a:pt x="171369" y="451898"/>
                      <a:pt x="167640" y="453390"/>
                    </a:cubicBezTo>
                    <a:cubicBezTo>
                      <a:pt x="165003" y="454445"/>
                      <a:pt x="162848" y="457457"/>
                      <a:pt x="160020" y="457200"/>
                    </a:cubicBezTo>
                    <a:cubicBezTo>
                      <a:pt x="155204" y="456762"/>
                      <a:pt x="151130" y="453390"/>
                      <a:pt x="146685" y="451485"/>
                    </a:cubicBezTo>
                    <a:cubicBezTo>
                      <a:pt x="145415" y="447675"/>
                      <a:pt x="143573" y="444010"/>
                      <a:pt x="142875" y="440055"/>
                    </a:cubicBezTo>
                    <a:cubicBezTo>
                      <a:pt x="139716" y="422156"/>
                      <a:pt x="139814" y="373413"/>
                      <a:pt x="142875" y="365760"/>
                    </a:cubicBezTo>
                    <a:cubicBezTo>
                      <a:pt x="145512" y="359168"/>
                      <a:pt x="156845" y="363220"/>
                      <a:pt x="163830" y="361950"/>
                    </a:cubicBezTo>
                    <a:cubicBezTo>
                      <a:pt x="164465" y="359410"/>
                      <a:pt x="166563" y="356814"/>
                      <a:pt x="165735" y="354330"/>
                    </a:cubicBezTo>
                    <a:cubicBezTo>
                      <a:pt x="165011" y="352158"/>
                      <a:pt x="161639" y="352139"/>
                      <a:pt x="160020" y="350520"/>
                    </a:cubicBezTo>
                    <a:cubicBezTo>
                      <a:pt x="158401" y="348901"/>
                      <a:pt x="157480" y="346710"/>
                      <a:pt x="156210" y="344805"/>
                    </a:cubicBezTo>
                    <a:cubicBezTo>
                      <a:pt x="146685" y="345440"/>
                      <a:pt x="137085" y="345360"/>
                      <a:pt x="127635" y="346710"/>
                    </a:cubicBezTo>
                    <a:cubicBezTo>
                      <a:pt x="123659" y="347278"/>
                      <a:pt x="120181" y="351088"/>
                      <a:pt x="116205" y="350520"/>
                    </a:cubicBezTo>
                    <a:cubicBezTo>
                      <a:pt x="106266" y="349100"/>
                      <a:pt x="97155" y="344170"/>
                      <a:pt x="87630" y="340995"/>
                    </a:cubicBezTo>
                    <a:cubicBezTo>
                      <a:pt x="83820" y="336550"/>
                      <a:pt x="79817" y="332263"/>
                      <a:pt x="76200" y="327660"/>
                    </a:cubicBezTo>
                    <a:cubicBezTo>
                      <a:pt x="59933" y="306957"/>
                      <a:pt x="73090" y="320740"/>
                      <a:pt x="60960" y="308610"/>
                    </a:cubicBezTo>
                    <a:cubicBezTo>
                      <a:pt x="59136" y="301313"/>
                      <a:pt x="58414" y="296083"/>
                      <a:pt x="53340" y="289560"/>
                    </a:cubicBezTo>
                    <a:cubicBezTo>
                      <a:pt x="51391" y="287054"/>
                      <a:pt x="47965" y="286090"/>
                      <a:pt x="45720" y="283845"/>
                    </a:cubicBezTo>
                    <a:cubicBezTo>
                      <a:pt x="42845" y="280970"/>
                      <a:pt x="41160" y="276997"/>
                      <a:pt x="38100" y="274320"/>
                    </a:cubicBezTo>
                    <a:cubicBezTo>
                      <a:pt x="35963" y="272450"/>
                      <a:pt x="32962" y="271889"/>
                      <a:pt x="30480" y="270510"/>
                    </a:cubicBezTo>
                    <a:cubicBezTo>
                      <a:pt x="23858" y="266831"/>
                      <a:pt x="16830" y="262575"/>
                      <a:pt x="11430" y="257175"/>
                    </a:cubicBezTo>
                    <a:cubicBezTo>
                      <a:pt x="9811" y="255556"/>
                      <a:pt x="8994" y="253292"/>
                      <a:pt x="7620" y="251460"/>
                    </a:cubicBezTo>
                    <a:cubicBezTo>
                      <a:pt x="5180" y="248207"/>
                      <a:pt x="2540" y="245110"/>
                      <a:pt x="0" y="241935"/>
                    </a:cubicBezTo>
                    <a:cubicBezTo>
                      <a:pt x="635" y="235585"/>
                      <a:pt x="-609" y="228751"/>
                      <a:pt x="1905" y="222885"/>
                    </a:cubicBezTo>
                    <a:cubicBezTo>
                      <a:pt x="3507" y="219148"/>
                      <a:pt x="8555" y="218140"/>
                      <a:pt x="11430" y="215265"/>
                    </a:cubicBezTo>
                    <a:cubicBezTo>
                      <a:pt x="19675" y="207020"/>
                      <a:pt x="25965" y="194733"/>
                      <a:pt x="36195" y="188595"/>
                    </a:cubicBezTo>
                    <a:cubicBezTo>
                      <a:pt x="49164" y="180814"/>
                      <a:pt x="42207" y="184051"/>
                      <a:pt x="57150" y="179070"/>
                    </a:cubicBezTo>
                    <a:cubicBezTo>
                      <a:pt x="63898" y="173879"/>
                      <a:pt x="89222" y="155228"/>
                      <a:pt x="97155" y="146685"/>
                    </a:cubicBezTo>
                    <a:cubicBezTo>
                      <a:pt x="100872" y="142682"/>
                      <a:pt x="103221" y="137578"/>
                      <a:pt x="106680" y="133350"/>
                    </a:cubicBezTo>
                    <a:cubicBezTo>
                      <a:pt x="109400" y="130026"/>
                      <a:pt x="117742" y="122104"/>
                      <a:pt x="121920" y="120015"/>
                    </a:cubicBezTo>
                    <a:cubicBezTo>
                      <a:pt x="124262" y="118844"/>
                      <a:pt x="127014" y="118799"/>
                      <a:pt x="129540" y="118110"/>
                    </a:cubicBezTo>
                    <a:cubicBezTo>
                      <a:pt x="134000" y="116894"/>
                      <a:pt x="138489" y="115762"/>
                      <a:pt x="142875" y="114300"/>
                    </a:cubicBezTo>
                    <a:cubicBezTo>
                      <a:pt x="153735" y="110680"/>
                      <a:pt x="175260" y="102870"/>
                      <a:pt x="175260" y="102870"/>
                    </a:cubicBezTo>
                    <a:cubicBezTo>
                      <a:pt x="181910" y="92895"/>
                      <a:pt x="187423" y="87154"/>
                      <a:pt x="177165" y="70485"/>
                    </a:cubicBezTo>
                    <a:cubicBezTo>
                      <a:pt x="176255" y="69006"/>
                      <a:pt x="159430" y="73490"/>
                      <a:pt x="156210" y="74295"/>
                    </a:cubicBezTo>
                    <a:cubicBezTo>
                      <a:pt x="150957" y="73638"/>
                      <a:pt x="141128" y="73422"/>
                      <a:pt x="135255" y="70485"/>
                    </a:cubicBezTo>
                    <a:cubicBezTo>
                      <a:pt x="131943" y="68829"/>
                      <a:pt x="129114" y="66274"/>
                      <a:pt x="125730" y="64770"/>
                    </a:cubicBezTo>
                    <a:cubicBezTo>
                      <a:pt x="123337" y="63707"/>
                      <a:pt x="120636" y="63554"/>
                      <a:pt x="118110" y="62865"/>
                    </a:cubicBezTo>
                    <a:cubicBezTo>
                      <a:pt x="113650" y="61649"/>
                      <a:pt x="109220" y="60325"/>
                      <a:pt x="104775" y="59055"/>
                    </a:cubicBezTo>
                    <a:cubicBezTo>
                      <a:pt x="103505" y="55245"/>
                      <a:pt x="100965" y="51641"/>
                      <a:pt x="100965" y="47625"/>
                    </a:cubicBezTo>
                    <a:cubicBezTo>
                      <a:pt x="100965" y="37386"/>
                      <a:pt x="102767" y="27185"/>
                      <a:pt x="104775" y="17145"/>
                    </a:cubicBezTo>
                    <a:cubicBezTo>
                      <a:pt x="105332" y="14360"/>
                      <a:pt x="106448" y="11395"/>
                      <a:pt x="108585" y="9525"/>
                    </a:cubicBezTo>
                    <a:cubicBezTo>
                      <a:pt x="111791" y="6720"/>
                      <a:pt x="115974" y="5157"/>
                      <a:pt x="120015" y="3810"/>
                    </a:cubicBezTo>
                    <a:cubicBezTo>
                      <a:pt x="123679" y="2589"/>
                      <a:pt x="127674" y="2743"/>
                      <a:pt x="131445" y="1905"/>
                    </a:cubicBezTo>
                    <a:cubicBezTo>
                      <a:pt x="133405" y="1469"/>
                      <a:pt x="135255" y="635"/>
                      <a:pt x="137160" y="0"/>
                    </a:cubicBezTo>
                    <a:cubicBezTo>
                      <a:pt x="145415" y="1905"/>
                      <a:pt x="154163" y="2319"/>
                      <a:pt x="161925" y="5715"/>
                    </a:cubicBezTo>
                    <a:cubicBezTo>
                      <a:pt x="164834" y="6988"/>
                      <a:pt x="165229" y="11269"/>
                      <a:pt x="167640" y="13335"/>
                    </a:cubicBezTo>
                    <a:cubicBezTo>
                      <a:pt x="169796" y="15183"/>
                      <a:pt x="172825" y="15684"/>
                      <a:pt x="175260" y="17145"/>
                    </a:cubicBezTo>
                    <a:cubicBezTo>
                      <a:pt x="183078" y="21836"/>
                      <a:pt x="187363" y="25270"/>
                      <a:pt x="194310" y="30480"/>
                    </a:cubicBezTo>
                    <a:cubicBezTo>
                      <a:pt x="202565" y="29845"/>
                      <a:pt x="210841" y="29442"/>
                      <a:pt x="219075" y="28575"/>
                    </a:cubicBezTo>
                    <a:cubicBezTo>
                      <a:pt x="222916" y="28171"/>
                      <a:pt x="226642" y="26670"/>
                      <a:pt x="230505" y="26670"/>
                    </a:cubicBezTo>
                    <a:cubicBezTo>
                      <a:pt x="239418" y="26670"/>
                      <a:pt x="248285" y="27940"/>
                      <a:pt x="257175" y="28575"/>
                    </a:cubicBezTo>
                    <a:cubicBezTo>
                      <a:pt x="259715" y="30480"/>
                      <a:pt x="261955" y="32870"/>
                      <a:pt x="264795" y="34290"/>
                    </a:cubicBezTo>
                    <a:cubicBezTo>
                      <a:pt x="267137" y="35461"/>
                      <a:pt x="270142" y="34896"/>
                      <a:pt x="272415" y="36195"/>
                    </a:cubicBezTo>
                    <a:cubicBezTo>
                      <a:pt x="274754" y="37532"/>
                      <a:pt x="275845" y="40482"/>
                      <a:pt x="278130" y="41910"/>
                    </a:cubicBezTo>
                    <a:cubicBezTo>
                      <a:pt x="281030" y="43722"/>
                      <a:pt x="284596" y="44191"/>
                      <a:pt x="287655" y="45720"/>
                    </a:cubicBezTo>
                    <a:cubicBezTo>
                      <a:pt x="289703" y="46744"/>
                      <a:pt x="291507" y="48199"/>
                      <a:pt x="293370" y="49530"/>
                    </a:cubicBezTo>
                    <a:cubicBezTo>
                      <a:pt x="295954" y="51375"/>
                      <a:pt x="297978" y="54241"/>
                      <a:pt x="300990" y="55245"/>
                    </a:cubicBezTo>
                    <a:cubicBezTo>
                      <a:pt x="305847" y="56864"/>
                      <a:pt x="311150" y="56515"/>
                      <a:pt x="316230" y="57150"/>
                    </a:cubicBezTo>
                    <a:cubicBezTo>
                      <a:pt x="319405" y="58420"/>
                      <a:pt x="322696" y="59431"/>
                      <a:pt x="325755" y="60960"/>
                    </a:cubicBezTo>
                    <a:cubicBezTo>
                      <a:pt x="327803" y="61984"/>
                      <a:pt x="329422" y="63746"/>
                      <a:pt x="331470" y="64770"/>
                    </a:cubicBezTo>
                    <a:cubicBezTo>
                      <a:pt x="334154" y="66112"/>
                      <a:pt x="342863" y="69386"/>
                      <a:pt x="346710" y="70485"/>
                    </a:cubicBezTo>
                    <a:cubicBezTo>
                      <a:pt x="349227" y="71204"/>
                      <a:pt x="351790" y="71755"/>
                      <a:pt x="354330" y="72390"/>
                    </a:cubicBezTo>
                    <a:cubicBezTo>
                      <a:pt x="354971" y="73031"/>
                      <a:pt x="365438" y="82501"/>
                      <a:pt x="365760" y="85725"/>
                    </a:cubicBezTo>
                    <a:cubicBezTo>
                      <a:pt x="366207" y="90193"/>
                      <a:pt x="364173" y="90487"/>
                      <a:pt x="363855" y="91440"/>
                    </a:cubicBezTo>
                    <a:close/>
                  </a:path>
                </a:pathLst>
              </a:custGeom>
              <a:noFill/>
              <a:ln w="1270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0" name="Group 29">
            <a:extLst>
              <a:ext uri="{FF2B5EF4-FFF2-40B4-BE49-F238E27FC236}">
                <a16:creationId xmlns:a16="http://schemas.microsoft.com/office/drawing/2014/main" id="{3220C1FD-BE9A-4281-AD4F-3D1CD739AD42}"/>
              </a:ext>
            </a:extLst>
          </p:cNvPr>
          <p:cNvGrpSpPr/>
          <p:nvPr/>
        </p:nvGrpSpPr>
        <p:grpSpPr>
          <a:xfrm>
            <a:off x="3194266" y="4110289"/>
            <a:ext cx="2149070" cy="653391"/>
            <a:chOff x="576950" y="4072120"/>
            <a:chExt cx="2149070" cy="653391"/>
          </a:xfrm>
        </p:grpSpPr>
        <p:sp>
          <p:nvSpPr>
            <p:cNvPr id="31" name="Freeform 16">
              <a:extLst>
                <a:ext uri="{FF2B5EF4-FFF2-40B4-BE49-F238E27FC236}">
                  <a16:creationId xmlns:a16="http://schemas.microsoft.com/office/drawing/2014/main" id="{6DC53FED-EF97-45D0-BD52-68902116BFE3}"/>
                </a:ext>
              </a:extLst>
            </p:cNvPr>
            <p:cNvSpPr/>
            <p:nvPr/>
          </p:nvSpPr>
          <p:spPr>
            <a:xfrm>
              <a:off x="576950" y="4072120"/>
              <a:ext cx="650476" cy="65339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en-US" dirty="0"/>
            </a:p>
          </p:txBody>
        </p:sp>
        <p:sp>
          <p:nvSpPr>
            <p:cNvPr id="33" name="TextBox 13">
              <a:extLst>
                <a:ext uri="{FF2B5EF4-FFF2-40B4-BE49-F238E27FC236}">
                  <a16:creationId xmlns:a16="http://schemas.microsoft.com/office/drawing/2014/main" id="{93F7CCF8-C6F6-45BB-8D79-7826CBB89791}"/>
                </a:ext>
              </a:extLst>
            </p:cNvPr>
            <p:cNvSpPr txBox="1"/>
            <p:nvPr/>
          </p:nvSpPr>
          <p:spPr>
            <a:xfrm>
              <a:off x="904959" y="4272562"/>
              <a:ext cx="1821061" cy="307777"/>
            </a:xfrm>
            <a:prstGeom prst="rect">
              <a:avLst/>
            </a:prstGeom>
            <a:effectLst>
              <a:outerShdw blurRad="50800" dist="38100" dir="2700000" algn="tl" rotWithShape="0">
                <a:schemeClr val="bg1">
                  <a:alpha val="40000"/>
                </a:schemeClr>
              </a:outerShdw>
            </a:effectLst>
          </p:spPr>
          <p:txBody>
            <a:bodyPr wrap="square" lIns="0" tIns="0" rIns="0" bIns="0" rtlCol="0" anchor="t">
              <a:spAutoFit/>
            </a:bodyPr>
            <a:lstStyle/>
            <a:p>
              <a:pPr lvl="0" algn="l">
                <a:spcBef>
                  <a:spcPct val="0"/>
                </a:spcBef>
              </a:pPr>
              <a:r>
                <a:rPr lang="en-US" sz="1000" b="1" u="none" spc="109" dirty="0">
                  <a:effectLst>
                    <a:outerShdw blurRad="38100" dist="38100" dir="2700000" algn="tl">
                      <a:srgbClr val="000000">
                        <a:alpha val="43137"/>
                      </a:srgbClr>
                    </a:outerShdw>
                  </a:effectLst>
                  <a:latin typeface="Montserrat Semi-Bold"/>
                </a:rPr>
                <a:t>- </a:t>
              </a:r>
              <a:r>
                <a:rPr lang="en-US" sz="1000" b="1" spc="109" dirty="0">
                  <a:effectLst>
                    <a:outerShdw blurRad="38100" dist="38100" dir="2700000" algn="tl">
                      <a:srgbClr val="000000">
                        <a:alpha val="43137"/>
                      </a:srgbClr>
                    </a:outerShdw>
                  </a:effectLst>
                  <a:latin typeface="Montserrat Semi-Bold"/>
                </a:rPr>
                <a:t>OPTIMAL</a:t>
              </a:r>
              <a:r>
                <a:rPr lang="en-US" sz="1000" b="1" u="none" spc="109" dirty="0">
                  <a:effectLst>
                    <a:outerShdw blurRad="38100" dist="38100" dir="2700000" algn="tl">
                      <a:srgbClr val="000000">
                        <a:alpha val="43137"/>
                      </a:srgbClr>
                    </a:outerShdw>
                  </a:effectLst>
                  <a:latin typeface="Montserrat Semi-Bold"/>
                </a:rPr>
                <a:t> ACCURACY</a:t>
              </a:r>
            </a:p>
            <a:p>
              <a:pPr lvl="0" algn="l">
                <a:spcBef>
                  <a:spcPct val="0"/>
                </a:spcBef>
              </a:pPr>
              <a:r>
                <a:rPr lang="en-US" sz="1000" b="1" u="none" spc="109" dirty="0">
                  <a:effectLst>
                    <a:outerShdw blurRad="38100" dist="38100" dir="2700000" algn="tl">
                      <a:srgbClr val="000000">
                        <a:alpha val="43137"/>
                      </a:srgbClr>
                    </a:outerShdw>
                  </a:effectLst>
                  <a:latin typeface="Montserrat Semi-Bold"/>
                </a:rPr>
                <a:t>- </a:t>
              </a:r>
              <a:r>
                <a:rPr lang="en-US" sz="1000" b="1" spc="109" dirty="0">
                  <a:effectLst>
                    <a:outerShdw blurRad="38100" dist="38100" dir="2700000" algn="tl">
                      <a:srgbClr val="000000">
                        <a:alpha val="43137"/>
                      </a:srgbClr>
                    </a:outerShdw>
                  </a:effectLst>
                  <a:latin typeface="Montserrat Semi-Bold"/>
                </a:rPr>
                <a:t>HELPFUL</a:t>
              </a:r>
            </a:p>
          </p:txBody>
        </p:sp>
      </p:grpSp>
      <p:pic>
        <p:nvPicPr>
          <p:cNvPr id="4" name="Picture 3">
            <a:extLst>
              <a:ext uri="{FF2B5EF4-FFF2-40B4-BE49-F238E27FC236}">
                <a16:creationId xmlns:a16="http://schemas.microsoft.com/office/drawing/2014/main" id="{C88B4F68-991A-4C3F-B084-1BEFDB3C449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89000"/>
                    </a14:imgEffect>
                  </a14:imgLayer>
                </a14:imgProps>
              </a:ext>
            </a:extLst>
          </a:blip>
          <a:srcRect l="1405" t="2336" r="2750" b="2336"/>
          <a:stretch/>
        </p:blipFill>
        <p:spPr>
          <a:xfrm>
            <a:off x="6268097" y="1491630"/>
            <a:ext cx="2154937" cy="3312368"/>
          </a:xfrm>
          <a:prstGeom prst="rect">
            <a:avLst/>
          </a:prstGeom>
        </p:spPr>
      </p:pic>
      <p:grpSp>
        <p:nvGrpSpPr>
          <p:cNvPr id="5" name="Group 4">
            <a:extLst>
              <a:ext uri="{FF2B5EF4-FFF2-40B4-BE49-F238E27FC236}">
                <a16:creationId xmlns:a16="http://schemas.microsoft.com/office/drawing/2014/main" id="{745AED00-4D63-473C-8B55-4A875F025D49}"/>
              </a:ext>
            </a:extLst>
          </p:cNvPr>
          <p:cNvGrpSpPr/>
          <p:nvPr/>
        </p:nvGrpSpPr>
        <p:grpSpPr>
          <a:xfrm>
            <a:off x="6625210" y="2787774"/>
            <a:ext cx="1979238" cy="1418784"/>
            <a:chOff x="5937109" y="2643758"/>
            <a:chExt cx="1979238" cy="1418784"/>
          </a:xfrm>
        </p:grpSpPr>
        <p:sp>
          <p:nvSpPr>
            <p:cNvPr id="21" name="Rectangle 20">
              <a:extLst>
                <a:ext uri="{FF2B5EF4-FFF2-40B4-BE49-F238E27FC236}">
                  <a16:creationId xmlns:a16="http://schemas.microsoft.com/office/drawing/2014/main" id="{71AB5A2F-E4E4-46EA-B75E-3E0684CB268C}"/>
                </a:ext>
              </a:extLst>
            </p:cNvPr>
            <p:cNvSpPr/>
            <p:nvPr/>
          </p:nvSpPr>
          <p:spPr>
            <a:xfrm>
              <a:off x="5937109" y="3147814"/>
              <a:ext cx="683094" cy="914728"/>
            </a:xfrm>
            <a:prstGeom prst="rect">
              <a:avLst/>
            </a:prstGeom>
            <a:noFill/>
            <a:ln>
              <a:solidFill>
                <a:schemeClr val="accent1">
                  <a:shade val="95000"/>
                  <a:satMod val="105000"/>
                  <a:alpha val="30000"/>
                </a:schemeClr>
              </a:solidFill>
            </a:ln>
            <a:effectLst>
              <a:glow rad="63500">
                <a:schemeClr val="accent1">
                  <a:satMod val="175000"/>
                  <a:alpha val="40000"/>
                </a:schemeClr>
              </a:glow>
              <a:outerShdw blurRad="50800" dist="38100" dir="2700000" algn="tl" rotWithShape="0">
                <a:schemeClr val="bg1">
                  <a:alpha val="80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dirty="0"/>
            </a:p>
          </p:txBody>
        </p:sp>
        <p:pic>
          <p:nvPicPr>
            <p:cNvPr id="11" name="Picture 10">
              <a:extLst>
                <a:ext uri="{FF2B5EF4-FFF2-40B4-BE49-F238E27FC236}">
                  <a16:creationId xmlns:a16="http://schemas.microsoft.com/office/drawing/2014/main" id="{8FEC86D5-75F2-4191-87E5-F918B0546DC4}"/>
                </a:ext>
              </a:extLst>
            </p:cNvPr>
            <p:cNvPicPr>
              <a:picLocks noChangeAspect="1"/>
            </p:cNvPicPr>
            <p:nvPr/>
          </p:nvPicPr>
          <p:blipFill rotWithShape="1">
            <a:blip r:embed="rId7"/>
            <a:srcRect l="15589" t="55601" r="53578" b="17800"/>
            <a:stretch/>
          </p:blipFill>
          <p:spPr>
            <a:xfrm>
              <a:off x="6890233" y="2643758"/>
              <a:ext cx="1026114" cy="1368152"/>
            </a:xfrm>
            <a:prstGeom prst="rect">
              <a:avLst/>
            </a:prstGeom>
            <a:effectLst>
              <a:glow rad="63500">
                <a:schemeClr val="accent1">
                  <a:satMod val="175000"/>
                  <a:alpha val="40000"/>
                </a:schemeClr>
              </a:glow>
              <a:outerShdw blurRad="50800" dist="38100" dir="2700000" algn="tl" rotWithShape="0">
                <a:schemeClr val="bg1">
                  <a:alpha val="80000"/>
                </a:schemeClr>
              </a:outerShdw>
            </a:effectLst>
          </p:spPr>
        </p:pic>
        <p:grpSp>
          <p:nvGrpSpPr>
            <p:cNvPr id="26" name="Group 25">
              <a:extLst>
                <a:ext uri="{FF2B5EF4-FFF2-40B4-BE49-F238E27FC236}">
                  <a16:creationId xmlns:a16="http://schemas.microsoft.com/office/drawing/2014/main" id="{CC073D7F-1604-480E-97CC-E61ECAD6A20B}"/>
                </a:ext>
              </a:extLst>
            </p:cNvPr>
            <p:cNvGrpSpPr/>
            <p:nvPr/>
          </p:nvGrpSpPr>
          <p:grpSpPr>
            <a:xfrm>
              <a:off x="6902850" y="3033984"/>
              <a:ext cx="579474" cy="845820"/>
              <a:chOff x="4449677" y="3033984"/>
              <a:chExt cx="579474" cy="845820"/>
            </a:xfrm>
          </p:grpSpPr>
          <p:sp>
            <p:nvSpPr>
              <p:cNvPr id="27" name="Freeform: Shape 26">
                <a:extLst>
                  <a:ext uri="{FF2B5EF4-FFF2-40B4-BE49-F238E27FC236}">
                    <a16:creationId xmlns:a16="http://schemas.microsoft.com/office/drawing/2014/main" id="{02DB1BA8-00E2-4441-B9C4-64B5F1CB6D26}"/>
                  </a:ext>
                </a:extLst>
              </p:cNvPr>
              <p:cNvSpPr/>
              <p:nvPr/>
            </p:nvSpPr>
            <p:spPr>
              <a:xfrm>
                <a:off x="4733369" y="3033984"/>
                <a:ext cx="295782" cy="321945"/>
              </a:xfrm>
              <a:custGeom>
                <a:avLst/>
                <a:gdLst>
                  <a:gd name="connsiteX0" fmla="*/ 28728 w 295782"/>
                  <a:gd name="connsiteY0" fmla="*/ 257175 h 321945"/>
                  <a:gd name="connsiteX1" fmla="*/ 28728 w 295782"/>
                  <a:gd name="connsiteY1" fmla="*/ 257175 h 321945"/>
                  <a:gd name="connsiteX2" fmla="*/ 30633 w 295782"/>
                  <a:gd name="connsiteY2" fmla="*/ 158115 h 321945"/>
                  <a:gd name="connsiteX3" fmla="*/ 24918 w 295782"/>
                  <a:gd name="connsiteY3" fmla="*/ 148590 h 321945"/>
                  <a:gd name="connsiteX4" fmla="*/ 15393 w 295782"/>
                  <a:gd name="connsiteY4" fmla="*/ 112395 h 321945"/>
                  <a:gd name="connsiteX5" fmla="*/ 13488 w 295782"/>
                  <a:gd name="connsiteY5" fmla="*/ 91440 h 321945"/>
                  <a:gd name="connsiteX6" fmla="*/ 11583 w 295782"/>
                  <a:gd name="connsiteY6" fmla="*/ 74295 h 321945"/>
                  <a:gd name="connsiteX7" fmla="*/ 17298 w 295782"/>
                  <a:gd name="connsiteY7" fmla="*/ 49530 h 321945"/>
                  <a:gd name="connsiteX8" fmla="*/ 26823 w 295782"/>
                  <a:gd name="connsiteY8" fmla="*/ 36195 h 321945"/>
                  <a:gd name="connsiteX9" fmla="*/ 53493 w 295782"/>
                  <a:gd name="connsiteY9" fmla="*/ 15240 h 321945"/>
                  <a:gd name="connsiteX10" fmla="*/ 68733 w 295782"/>
                  <a:gd name="connsiteY10" fmla="*/ 9525 h 321945"/>
                  <a:gd name="connsiteX11" fmla="*/ 104928 w 295782"/>
                  <a:gd name="connsiteY11" fmla="*/ 0 h 321945"/>
                  <a:gd name="connsiteX12" fmla="*/ 139218 w 295782"/>
                  <a:gd name="connsiteY12" fmla="*/ 9525 h 321945"/>
                  <a:gd name="connsiteX13" fmla="*/ 150648 w 295782"/>
                  <a:gd name="connsiteY13" fmla="*/ 17145 h 321945"/>
                  <a:gd name="connsiteX14" fmla="*/ 173508 w 295782"/>
                  <a:gd name="connsiteY14" fmla="*/ 40005 h 321945"/>
                  <a:gd name="connsiteX15" fmla="*/ 188748 w 295782"/>
                  <a:gd name="connsiteY15" fmla="*/ 57150 h 321945"/>
                  <a:gd name="connsiteX16" fmla="*/ 196368 w 295782"/>
                  <a:gd name="connsiteY16" fmla="*/ 64770 h 321945"/>
                  <a:gd name="connsiteX17" fmla="*/ 202083 w 295782"/>
                  <a:gd name="connsiteY17" fmla="*/ 66675 h 321945"/>
                  <a:gd name="connsiteX18" fmla="*/ 205893 w 295782"/>
                  <a:gd name="connsiteY18" fmla="*/ 72390 h 321945"/>
                  <a:gd name="connsiteX19" fmla="*/ 209703 w 295782"/>
                  <a:gd name="connsiteY19" fmla="*/ 81915 h 321945"/>
                  <a:gd name="connsiteX20" fmla="*/ 219228 w 295782"/>
                  <a:gd name="connsiteY20" fmla="*/ 87630 h 321945"/>
                  <a:gd name="connsiteX21" fmla="*/ 243993 w 295782"/>
                  <a:gd name="connsiteY21" fmla="*/ 102870 h 321945"/>
                  <a:gd name="connsiteX22" fmla="*/ 255423 w 295782"/>
                  <a:gd name="connsiteY22" fmla="*/ 116205 h 321945"/>
                  <a:gd name="connsiteX23" fmla="*/ 268758 w 295782"/>
                  <a:gd name="connsiteY23" fmla="*/ 127635 h 321945"/>
                  <a:gd name="connsiteX24" fmla="*/ 283998 w 295782"/>
                  <a:gd name="connsiteY24" fmla="*/ 142875 h 321945"/>
                  <a:gd name="connsiteX25" fmla="*/ 291618 w 295782"/>
                  <a:gd name="connsiteY25" fmla="*/ 154305 h 321945"/>
                  <a:gd name="connsiteX26" fmla="*/ 291618 w 295782"/>
                  <a:gd name="connsiteY26" fmla="*/ 207645 h 321945"/>
                  <a:gd name="connsiteX27" fmla="*/ 289713 w 295782"/>
                  <a:gd name="connsiteY27" fmla="*/ 224790 h 321945"/>
                  <a:gd name="connsiteX28" fmla="*/ 268758 w 295782"/>
                  <a:gd name="connsiteY28" fmla="*/ 251460 h 321945"/>
                  <a:gd name="connsiteX29" fmla="*/ 249708 w 295782"/>
                  <a:gd name="connsiteY29" fmla="*/ 266700 h 321945"/>
                  <a:gd name="connsiteX30" fmla="*/ 224943 w 295782"/>
                  <a:gd name="connsiteY30" fmla="*/ 285750 h 321945"/>
                  <a:gd name="connsiteX31" fmla="*/ 192558 w 295782"/>
                  <a:gd name="connsiteY31" fmla="*/ 300990 h 321945"/>
                  <a:gd name="connsiteX32" fmla="*/ 167793 w 295782"/>
                  <a:gd name="connsiteY32" fmla="*/ 314325 h 321945"/>
                  <a:gd name="connsiteX33" fmla="*/ 158268 w 295782"/>
                  <a:gd name="connsiteY33" fmla="*/ 320040 h 321945"/>
                  <a:gd name="connsiteX34" fmla="*/ 133503 w 295782"/>
                  <a:gd name="connsiteY34" fmla="*/ 321945 h 321945"/>
                  <a:gd name="connsiteX35" fmla="*/ 83973 w 295782"/>
                  <a:gd name="connsiteY35" fmla="*/ 316230 h 321945"/>
                  <a:gd name="connsiteX36" fmla="*/ 74448 w 295782"/>
                  <a:gd name="connsiteY36" fmla="*/ 312420 h 321945"/>
                  <a:gd name="connsiteX37" fmla="*/ 64923 w 295782"/>
                  <a:gd name="connsiteY37" fmla="*/ 310515 h 321945"/>
                  <a:gd name="connsiteX38" fmla="*/ 40158 w 295782"/>
                  <a:gd name="connsiteY38" fmla="*/ 302895 h 321945"/>
                  <a:gd name="connsiteX39" fmla="*/ 28728 w 295782"/>
                  <a:gd name="connsiteY39" fmla="*/ 300990 h 321945"/>
                  <a:gd name="connsiteX40" fmla="*/ 7773 w 295782"/>
                  <a:gd name="connsiteY40" fmla="*/ 293370 h 321945"/>
                  <a:gd name="connsiteX41" fmla="*/ 153 w 295782"/>
                  <a:gd name="connsiteY41" fmla="*/ 283845 h 321945"/>
                  <a:gd name="connsiteX42" fmla="*/ 28728 w 295782"/>
                  <a:gd name="connsiteY42" fmla="*/ 257175 h 321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5782" h="321945">
                    <a:moveTo>
                      <a:pt x="28728" y="257175"/>
                    </a:moveTo>
                    <a:lnTo>
                      <a:pt x="28728" y="257175"/>
                    </a:lnTo>
                    <a:cubicBezTo>
                      <a:pt x="34341" y="215074"/>
                      <a:pt x="35984" y="214305"/>
                      <a:pt x="30633" y="158115"/>
                    </a:cubicBezTo>
                    <a:cubicBezTo>
                      <a:pt x="30282" y="154429"/>
                      <a:pt x="26823" y="151765"/>
                      <a:pt x="24918" y="148590"/>
                    </a:cubicBezTo>
                    <a:cubicBezTo>
                      <a:pt x="19353" y="98503"/>
                      <a:pt x="28604" y="167880"/>
                      <a:pt x="15393" y="112395"/>
                    </a:cubicBezTo>
                    <a:cubicBezTo>
                      <a:pt x="13768" y="105572"/>
                      <a:pt x="14186" y="98419"/>
                      <a:pt x="13488" y="91440"/>
                    </a:cubicBezTo>
                    <a:cubicBezTo>
                      <a:pt x="12916" y="85718"/>
                      <a:pt x="12218" y="80010"/>
                      <a:pt x="11583" y="74295"/>
                    </a:cubicBezTo>
                    <a:cubicBezTo>
                      <a:pt x="13488" y="66040"/>
                      <a:pt x="14152" y="57396"/>
                      <a:pt x="17298" y="49530"/>
                    </a:cubicBezTo>
                    <a:cubicBezTo>
                      <a:pt x="19327" y="44458"/>
                      <a:pt x="23268" y="40342"/>
                      <a:pt x="26823" y="36195"/>
                    </a:cubicBezTo>
                    <a:cubicBezTo>
                      <a:pt x="36288" y="25153"/>
                      <a:pt x="40800" y="21163"/>
                      <a:pt x="53493" y="15240"/>
                    </a:cubicBezTo>
                    <a:cubicBezTo>
                      <a:pt x="58409" y="12946"/>
                      <a:pt x="63531" y="11066"/>
                      <a:pt x="68733" y="9525"/>
                    </a:cubicBezTo>
                    <a:cubicBezTo>
                      <a:pt x="80695" y="5981"/>
                      <a:pt x="104928" y="0"/>
                      <a:pt x="104928" y="0"/>
                    </a:cubicBezTo>
                    <a:cubicBezTo>
                      <a:pt x="121300" y="3508"/>
                      <a:pt x="127550" y="2524"/>
                      <a:pt x="139218" y="9525"/>
                    </a:cubicBezTo>
                    <a:cubicBezTo>
                      <a:pt x="143145" y="11881"/>
                      <a:pt x="147226" y="14103"/>
                      <a:pt x="150648" y="17145"/>
                    </a:cubicBezTo>
                    <a:cubicBezTo>
                      <a:pt x="158702" y="24304"/>
                      <a:pt x="166076" y="32201"/>
                      <a:pt x="173508" y="40005"/>
                    </a:cubicBezTo>
                    <a:cubicBezTo>
                      <a:pt x="178781" y="45542"/>
                      <a:pt x="183562" y="51531"/>
                      <a:pt x="188748" y="57150"/>
                    </a:cubicBezTo>
                    <a:cubicBezTo>
                      <a:pt x="191184" y="59789"/>
                      <a:pt x="193445" y="62682"/>
                      <a:pt x="196368" y="64770"/>
                    </a:cubicBezTo>
                    <a:cubicBezTo>
                      <a:pt x="198002" y="65937"/>
                      <a:pt x="200178" y="66040"/>
                      <a:pt x="202083" y="66675"/>
                    </a:cubicBezTo>
                    <a:cubicBezTo>
                      <a:pt x="203353" y="68580"/>
                      <a:pt x="204869" y="70342"/>
                      <a:pt x="205893" y="72390"/>
                    </a:cubicBezTo>
                    <a:cubicBezTo>
                      <a:pt x="207422" y="75449"/>
                      <a:pt x="207451" y="79342"/>
                      <a:pt x="209703" y="81915"/>
                    </a:cubicBezTo>
                    <a:cubicBezTo>
                      <a:pt x="212141" y="84702"/>
                      <a:pt x="216195" y="85507"/>
                      <a:pt x="219228" y="87630"/>
                    </a:cubicBezTo>
                    <a:cubicBezTo>
                      <a:pt x="240168" y="102288"/>
                      <a:pt x="215366" y="88557"/>
                      <a:pt x="243993" y="102870"/>
                    </a:cubicBezTo>
                    <a:cubicBezTo>
                      <a:pt x="247803" y="107315"/>
                      <a:pt x="251283" y="112065"/>
                      <a:pt x="255423" y="116205"/>
                    </a:cubicBezTo>
                    <a:cubicBezTo>
                      <a:pt x="259563" y="120345"/>
                      <a:pt x="264820" y="123303"/>
                      <a:pt x="268758" y="127635"/>
                    </a:cubicBezTo>
                    <a:cubicBezTo>
                      <a:pt x="285014" y="145517"/>
                      <a:pt x="262662" y="130073"/>
                      <a:pt x="283998" y="142875"/>
                    </a:cubicBezTo>
                    <a:cubicBezTo>
                      <a:pt x="286538" y="146685"/>
                      <a:pt x="289699" y="150147"/>
                      <a:pt x="291618" y="154305"/>
                    </a:cubicBezTo>
                    <a:cubicBezTo>
                      <a:pt x="299869" y="172181"/>
                      <a:pt x="293662" y="187201"/>
                      <a:pt x="291618" y="207645"/>
                    </a:cubicBezTo>
                    <a:cubicBezTo>
                      <a:pt x="291046" y="213367"/>
                      <a:pt x="291531" y="219335"/>
                      <a:pt x="289713" y="224790"/>
                    </a:cubicBezTo>
                    <a:cubicBezTo>
                      <a:pt x="283910" y="242199"/>
                      <a:pt x="280560" y="240838"/>
                      <a:pt x="268758" y="251460"/>
                    </a:cubicBezTo>
                    <a:cubicBezTo>
                      <a:pt x="240726" y="276689"/>
                      <a:pt x="286020" y="238768"/>
                      <a:pt x="249708" y="266700"/>
                    </a:cubicBezTo>
                    <a:cubicBezTo>
                      <a:pt x="239129" y="274838"/>
                      <a:pt x="236369" y="279788"/>
                      <a:pt x="224943" y="285750"/>
                    </a:cubicBezTo>
                    <a:cubicBezTo>
                      <a:pt x="214366" y="291269"/>
                      <a:pt x="203229" y="295654"/>
                      <a:pt x="192558" y="300990"/>
                    </a:cubicBezTo>
                    <a:cubicBezTo>
                      <a:pt x="184172" y="305183"/>
                      <a:pt x="175989" y="309772"/>
                      <a:pt x="167793" y="314325"/>
                    </a:cubicBezTo>
                    <a:cubicBezTo>
                      <a:pt x="164556" y="316123"/>
                      <a:pt x="161882" y="319237"/>
                      <a:pt x="158268" y="320040"/>
                    </a:cubicBezTo>
                    <a:cubicBezTo>
                      <a:pt x="150186" y="321836"/>
                      <a:pt x="141758" y="321310"/>
                      <a:pt x="133503" y="321945"/>
                    </a:cubicBezTo>
                    <a:cubicBezTo>
                      <a:pt x="116993" y="320040"/>
                      <a:pt x="100380" y="318876"/>
                      <a:pt x="83973" y="316230"/>
                    </a:cubicBezTo>
                    <a:cubicBezTo>
                      <a:pt x="80597" y="315685"/>
                      <a:pt x="77723" y="313403"/>
                      <a:pt x="74448" y="312420"/>
                    </a:cubicBezTo>
                    <a:cubicBezTo>
                      <a:pt x="71347" y="311490"/>
                      <a:pt x="68047" y="311367"/>
                      <a:pt x="64923" y="310515"/>
                    </a:cubicBezTo>
                    <a:cubicBezTo>
                      <a:pt x="45826" y="305307"/>
                      <a:pt x="61132" y="307735"/>
                      <a:pt x="40158" y="302895"/>
                    </a:cubicBezTo>
                    <a:cubicBezTo>
                      <a:pt x="36394" y="302026"/>
                      <a:pt x="32492" y="301859"/>
                      <a:pt x="28728" y="300990"/>
                    </a:cubicBezTo>
                    <a:cubicBezTo>
                      <a:pt x="15941" y="298039"/>
                      <a:pt x="17514" y="298240"/>
                      <a:pt x="7773" y="293370"/>
                    </a:cubicBezTo>
                    <a:cubicBezTo>
                      <a:pt x="5233" y="290195"/>
                      <a:pt x="558" y="287891"/>
                      <a:pt x="153" y="283845"/>
                    </a:cubicBezTo>
                    <a:cubicBezTo>
                      <a:pt x="-2239" y="259929"/>
                      <a:pt x="23965" y="261620"/>
                      <a:pt x="28728" y="257175"/>
                    </a:cubicBezTo>
                    <a:close/>
                  </a:path>
                </a:pathLst>
              </a:custGeom>
              <a:noFill/>
              <a:ln w="19050">
                <a:solidFill>
                  <a:schemeClr val="bg1"/>
                </a:solidFill>
                <a:prstDash val="dash"/>
              </a:ln>
              <a:effectLst>
                <a:innerShdw blurRad="63500" dist="50800" dir="135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9D8854C-0811-43FB-BF61-3EE396D9262C}"/>
                  </a:ext>
                </a:extLst>
              </p:cNvPr>
              <p:cNvSpPr/>
              <p:nvPr/>
            </p:nvSpPr>
            <p:spPr>
              <a:xfrm>
                <a:off x="4449677" y="3373074"/>
                <a:ext cx="388620" cy="506730"/>
              </a:xfrm>
              <a:custGeom>
                <a:avLst/>
                <a:gdLst>
                  <a:gd name="connsiteX0" fmla="*/ 363855 w 388620"/>
                  <a:gd name="connsiteY0" fmla="*/ 91440 h 506730"/>
                  <a:gd name="connsiteX1" fmla="*/ 363855 w 388620"/>
                  <a:gd name="connsiteY1" fmla="*/ 91440 h 506730"/>
                  <a:gd name="connsiteX2" fmla="*/ 361950 w 388620"/>
                  <a:gd name="connsiteY2" fmla="*/ 127635 h 506730"/>
                  <a:gd name="connsiteX3" fmla="*/ 354330 w 388620"/>
                  <a:gd name="connsiteY3" fmla="*/ 131445 h 506730"/>
                  <a:gd name="connsiteX4" fmla="*/ 331470 w 388620"/>
                  <a:gd name="connsiteY4" fmla="*/ 133350 h 506730"/>
                  <a:gd name="connsiteX5" fmla="*/ 331470 w 388620"/>
                  <a:gd name="connsiteY5" fmla="*/ 160020 h 506730"/>
                  <a:gd name="connsiteX6" fmla="*/ 350520 w 388620"/>
                  <a:gd name="connsiteY6" fmla="*/ 156210 h 506730"/>
                  <a:gd name="connsiteX7" fmla="*/ 361950 w 388620"/>
                  <a:gd name="connsiteY7" fmla="*/ 154305 h 506730"/>
                  <a:gd name="connsiteX8" fmla="*/ 379095 w 388620"/>
                  <a:gd name="connsiteY8" fmla="*/ 158115 h 506730"/>
                  <a:gd name="connsiteX9" fmla="*/ 381000 w 388620"/>
                  <a:gd name="connsiteY9" fmla="*/ 165735 h 506730"/>
                  <a:gd name="connsiteX10" fmla="*/ 369570 w 388620"/>
                  <a:gd name="connsiteY10" fmla="*/ 201930 h 506730"/>
                  <a:gd name="connsiteX11" fmla="*/ 361950 w 388620"/>
                  <a:gd name="connsiteY11" fmla="*/ 213360 h 506730"/>
                  <a:gd name="connsiteX12" fmla="*/ 354330 w 388620"/>
                  <a:gd name="connsiteY12" fmla="*/ 215265 h 506730"/>
                  <a:gd name="connsiteX13" fmla="*/ 333375 w 388620"/>
                  <a:gd name="connsiteY13" fmla="*/ 211455 h 506730"/>
                  <a:gd name="connsiteX14" fmla="*/ 339090 w 388620"/>
                  <a:gd name="connsiteY14" fmla="*/ 217170 h 506730"/>
                  <a:gd name="connsiteX15" fmla="*/ 361950 w 388620"/>
                  <a:gd name="connsiteY15" fmla="*/ 228600 h 506730"/>
                  <a:gd name="connsiteX16" fmla="*/ 371475 w 388620"/>
                  <a:gd name="connsiteY16" fmla="*/ 234315 h 506730"/>
                  <a:gd name="connsiteX17" fmla="*/ 382905 w 388620"/>
                  <a:gd name="connsiteY17" fmla="*/ 249555 h 506730"/>
                  <a:gd name="connsiteX18" fmla="*/ 384810 w 388620"/>
                  <a:gd name="connsiteY18" fmla="*/ 259080 h 506730"/>
                  <a:gd name="connsiteX19" fmla="*/ 388620 w 388620"/>
                  <a:gd name="connsiteY19" fmla="*/ 270510 h 506730"/>
                  <a:gd name="connsiteX20" fmla="*/ 382905 w 388620"/>
                  <a:gd name="connsiteY20" fmla="*/ 306705 h 506730"/>
                  <a:gd name="connsiteX21" fmla="*/ 356235 w 388620"/>
                  <a:gd name="connsiteY21" fmla="*/ 327660 h 506730"/>
                  <a:gd name="connsiteX22" fmla="*/ 344805 w 388620"/>
                  <a:gd name="connsiteY22" fmla="*/ 329565 h 506730"/>
                  <a:gd name="connsiteX23" fmla="*/ 331470 w 388620"/>
                  <a:gd name="connsiteY23" fmla="*/ 333375 h 506730"/>
                  <a:gd name="connsiteX24" fmla="*/ 321945 w 388620"/>
                  <a:gd name="connsiteY24" fmla="*/ 339090 h 506730"/>
                  <a:gd name="connsiteX25" fmla="*/ 302895 w 388620"/>
                  <a:gd name="connsiteY25" fmla="*/ 342900 h 506730"/>
                  <a:gd name="connsiteX26" fmla="*/ 276225 w 388620"/>
                  <a:gd name="connsiteY26" fmla="*/ 337185 h 506730"/>
                  <a:gd name="connsiteX27" fmla="*/ 270510 w 388620"/>
                  <a:gd name="connsiteY27" fmla="*/ 331470 h 506730"/>
                  <a:gd name="connsiteX28" fmla="*/ 264795 w 388620"/>
                  <a:gd name="connsiteY28" fmla="*/ 346710 h 506730"/>
                  <a:gd name="connsiteX29" fmla="*/ 262890 w 388620"/>
                  <a:gd name="connsiteY29" fmla="*/ 371475 h 506730"/>
                  <a:gd name="connsiteX30" fmla="*/ 255270 w 388620"/>
                  <a:gd name="connsiteY30" fmla="*/ 386715 h 506730"/>
                  <a:gd name="connsiteX31" fmla="*/ 245745 w 388620"/>
                  <a:gd name="connsiteY31" fmla="*/ 401955 h 506730"/>
                  <a:gd name="connsiteX32" fmla="*/ 253365 w 388620"/>
                  <a:gd name="connsiteY32" fmla="*/ 419100 h 506730"/>
                  <a:gd name="connsiteX33" fmla="*/ 260985 w 388620"/>
                  <a:gd name="connsiteY33" fmla="*/ 436245 h 506730"/>
                  <a:gd name="connsiteX34" fmla="*/ 262890 w 388620"/>
                  <a:gd name="connsiteY34" fmla="*/ 447675 h 506730"/>
                  <a:gd name="connsiteX35" fmla="*/ 259080 w 388620"/>
                  <a:gd name="connsiteY35" fmla="*/ 474345 h 506730"/>
                  <a:gd name="connsiteX36" fmla="*/ 253365 w 388620"/>
                  <a:gd name="connsiteY36" fmla="*/ 485775 h 506730"/>
                  <a:gd name="connsiteX37" fmla="*/ 234315 w 388620"/>
                  <a:gd name="connsiteY37" fmla="*/ 506730 h 506730"/>
                  <a:gd name="connsiteX38" fmla="*/ 186690 w 388620"/>
                  <a:gd name="connsiteY38" fmla="*/ 499110 h 506730"/>
                  <a:gd name="connsiteX39" fmla="*/ 180975 w 388620"/>
                  <a:gd name="connsiteY39" fmla="*/ 489585 h 506730"/>
                  <a:gd name="connsiteX40" fmla="*/ 179070 w 388620"/>
                  <a:gd name="connsiteY40" fmla="*/ 449580 h 506730"/>
                  <a:gd name="connsiteX41" fmla="*/ 167640 w 388620"/>
                  <a:gd name="connsiteY41" fmla="*/ 453390 h 506730"/>
                  <a:gd name="connsiteX42" fmla="*/ 160020 w 388620"/>
                  <a:gd name="connsiteY42" fmla="*/ 457200 h 506730"/>
                  <a:gd name="connsiteX43" fmla="*/ 146685 w 388620"/>
                  <a:gd name="connsiteY43" fmla="*/ 451485 h 506730"/>
                  <a:gd name="connsiteX44" fmla="*/ 142875 w 388620"/>
                  <a:gd name="connsiteY44" fmla="*/ 440055 h 506730"/>
                  <a:gd name="connsiteX45" fmla="*/ 142875 w 388620"/>
                  <a:gd name="connsiteY45" fmla="*/ 365760 h 506730"/>
                  <a:gd name="connsiteX46" fmla="*/ 163830 w 388620"/>
                  <a:gd name="connsiteY46" fmla="*/ 361950 h 506730"/>
                  <a:gd name="connsiteX47" fmla="*/ 165735 w 388620"/>
                  <a:gd name="connsiteY47" fmla="*/ 354330 h 506730"/>
                  <a:gd name="connsiteX48" fmla="*/ 160020 w 388620"/>
                  <a:gd name="connsiteY48" fmla="*/ 350520 h 506730"/>
                  <a:gd name="connsiteX49" fmla="*/ 156210 w 388620"/>
                  <a:gd name="connsiteY49" fmla="*/ 344805 h 506730"/>
                  <a:gd name="connsiteX50" fmla="*/ 127635 w 388620"/>
                  <a:gd name="connsiteY50" fmla="*/ 346710 h 506730"/>
                  <a:gd name="connsiteX51" fmla="*/ 116205 w 388620"/>
                  <a:gd name="connsiteY51" fmla="*/ 350520 h 506730"/>
                  <a:gd name="connsiteX52" fmla="*/ 87630 w 388620"/>
                  <a:gd name="connsiteY52" fmla="*/ 340995 h 506730"/>
                  <a:gd name="connsiteX53" fmla="*/ 76200 w 388620"/>
                  <a:gd name="connsiteY53" fmla="*/ 327660 h 506730"/>
                  <a:gd name="connsiteX54" fmla="*/ 60960 w 388620"/>
                  <a:gd name="connsiteY54" fmla="*/ 308610 h 506730"/>
                  <a:gd name="connsiteX55" fmla="*/ 53340 w 388620"/>
                  <a:gd name="connsiteY55" fmla="*/ 289560 h 506730"/>
                  <a:gd name="connsiteX56" fmla="*/ 45720 w 388620"/>
                  <a:gd name="connsiteY56" fmla="*/ 283845 h 506730"/>
                  <a:gd name="connsiteX57" fmla="*/ 38100 w 388620"/>
                  <a:gd name="connsiteY57" fmla="*/ 274320 h 506730"/>
                  <a:gd name="connsiteX58" fmla="*/ 30480 w 388620"/>
                  <a:gd name="connsiteY58" fmla="*/ 270510 h 506730"/>
                  <a:gd name="connsiteX59" fmla="*/ 11430 w 388620"/>
                  <a:gd name="connsiteY59" fmla="*/ 257175 h 506730"/>
                  <a:gd name="connsiteX60" fmla="*/ 7620 w 388620"/>
                  <a:gd name="connsiteY60" fmla="*/ 251460 h 506730"/>
                  <a:gd name="connsiteX61" fmla="*/ 0 w 388620"/>
                  <a:gd name="connsiteY61" fmla="*/ 241935 h 506730"/>
                  <a:gd name="connsiteX62" fmla="*/ 1905 w 388620"/>
                  <a:gd name="connsiteY62" fmla="*/ 222885 h 506730"/>
                  <a:gd name="connsiteX63" fmla="*/ 11430 w 388620"/>
                  <a:gd name="connsiteY63" fmla="*/ 215265 h 506730"/>
                  <a:gd name="connsiteX64" fmla="*/ 36195 w 388620"/>
                  <a:gd name="connsiteY64" fmla="*/ 188595 h 506730"/>
                  <a:gd name="connsiteX65" fmla="*/ 57150 w 388620"/>
                  <a:gd name="connsiteY65" fmla="*/ 179070 h 506730"/>
                  <a:gd name="connsiteX66" fmla="*/ 97155 w 388620"/>
                  <a:gd name="connsiteY66" fmla="*/ 146685 h 506730"/>
                  <a:gd name="connsiteX67" fmla="*/ 106680 w 388620"/>
                  <a:gd name="connsiteY67" fmla="*/ 133350 h 506730"/>
                  <a:gd name="connsiteX68" fmla="*/ 121920 w 388620"/>
                  <a:gd name="connsiteY68" fmla="*/ 120015 h 506730"/>
                  <a:gd name="connsiteX69" fmla="*/ 129540 w 388620"/>
                  <a:gd name="connsiteY69" fmla="*/ 118110 h 506730"/>
                  <a:gd name="connsiteX70" fmla="*/ 142875 w 388620"/>
                  <a:gd name="connsiteY70" fmla="*/ 114300 h 506730"/>
                  <a:gd name="connsiteX71" fmla="*/ 175260 w 388620"/>
                  <a:gd name="connsiteY71" fmla="*/ 102870 h 506730"/>
                  <a:gd name="connsiteX72" fmla="*/ 177165 w 388620"/>
                  <a:gd name="connsiteY72" fmla="*/ 70485 h 506730"/>
                  <a:gd name="connsiteX73" fmla="*/ 156210 w 388620"/>
                  <a:gd name="connsiteY73" fmla="*/ 74295 h 506730"/>
                  <a:gd name="connsiteX74" fmla="*/ 135255 w 388620"/>
                  <a:gd name="connsiteY74" fmla="*/ 70485 h 506730"/>
                  <a:gd name="connsiteX75" fmla="*/ 125730 w 388620"/>
                  <a:gd name="connsiteY75" fmla="*/ 64770 h 506730"/>
                  <a:gd name="connsiteX76" fmla="*/ 118110 w 388620"/>
                  <a:gd name="connsiteY76" fmla="*/ 62865 h 506730"/>
                  <a:gd name="connsiteX77" fmla="*/ 104775 w 388620"/>
                  <a:gd name="connsiteY77" fmla="*/ 59055 h 506730"/>
                  <a:gd name="connsiteX78" fmla="*/ 100965 w 388620"/>
                  <a:gd name="connsiteY78" fmla="*/ 47625 h 506730"/>
                  <a:gd name="connsiteX79" fmla="*/ 104775 w 388620"/>
                  <a:gd name="connsiteY79" fmla="*/ 17145 h 506730"/>
                  <a:gd name="connsiteX80" fmla="*/ 108585 w 388620"/>
                  <a:gd name="connsiteY80" fmla="*/ 9525 h 506730"/>
                  <a:gd name="connsiteX81" fmla="*/ 120015 w 388620"/>
                  <a:gd name="connsiteY81" fmla="*/ 3810 h 506730"/>
                  <a:gd name="connsiteX82" fmla="*/ 131445 w 388620"/>
                  <a:gd name="connsiteY82" fmla="*/ 1905 h 506730"/>
                  <a:gd name="connsiteX83" fmla="*/ 137160 w 388620"/>
                  <a:gd name="connsiteY83" fmla="*/ 0 h 506730"/>
                  <a:gd name="connsiteX84" fmla="*/ 161925 w 388620"/>
                  <a:gd name="connsiteY84" fmla="*/ 5715 h 506730"/>
                  <a:gd name="connsiteX85" fmla="*/ 167640 w 388620"/>
                  <a:gd name="connsiteY85" fmla="*/ 13335 h 506730"/>
                  <a:gd name="connsiteX86" fmla="*/ 175260 w 388620"/>
                  <a:gd name="connsiteY86" fmla="*/ 17145 h 506730"/>
                  <a:gd name="connsiteX87" fmla="*/ 194310 w 388620"/>
                  <a:gd name="connsiteY87" fmla="*/ 30480 h 506730"/>
                  <a:gd name="connsiteX88" fmla="*/ 219075 w 388620"/>
                  <a:gd name="connsiteY88" fmla="*/ 28575 h 506730"/>
                  <a:gd name="connsiteX89" fmla="*/ 230505 w 388620"/>
                  <a:gd name="connsiteY89" fmla="*/ 26670 h 506730"/>
                  <a:gd name="connsiteX90" fmla="*/ 257175 w 388620"/>
                  <a:gd name="connsiteY90" fmla="*/ 28575 h 506730"/>
                  <a:gd name="connsiteX91" fmla="*/ 264795 w 388620"/>
                  <a:gd name="connsiteY91" fmla="*/ 34290 h 506730"/>
                  <a:gd name="connsiteX92" fmla="*/ 272415 w 388620"/>
                  <a:gd name="connsiteY92" fmla="*/ 36195 h 506730"/>
                  <a:gd name="connsiteX93" fmla="*/ 278130 w 388620"/>
                  <a:gd name="connsiteY93" fmla="*/ 41910 h 506730"/>
                  <a:gd name="connsiteX94" fmla="*/ 287655 w 388620"/>
                  <a:gd name="connsiteY94" fmla="*/ 45720 h 506730"/>
                  <a:gd name="connsiteX95" fmla="*/ 293370 w 388620"/>
                  <a:gd name="connsiteY95" fmla="*/ 49530 h 506730"/>
                  <a:gd name="connsiteX96" fmla="*/ 300990 w 388620"/>
                  <a:gd name="connsiteY96" fmla="*/ 55245 h 506730"/>
                  <a:gd name="connsiteX97" fmla="*/ 316230 w 388620"/>
                  <a:gd name="connsiteY97" fmla="*/ 57150 h 506730"/>
                  <a:gd name="connsiteX98" fmla="*/ 325755 w 388620"/>
                  <a:gd name="connsiteY98" fmla="*/ 60960 h 506730"/>
                  <a:gd name="connsiteX99" fmla="*/ 331470 w 388620"/>
                  <a:gd name="connsiteY99" fmla="*/ 64770 h 506730"/>
                  <a:gd name="connsiteX100" fmla="*/ 346710 w 388620"/>
                  <a:gd name="connsiteY100" fmla="*/ 70485 h 506730"/>
                  <a:gd name="connsiteX101" fmla="*/ 354330 w 388620"/>
                  <a:gd name="connsiteY101" fmla="*/ 72390 h 506730"/>
                  <a:gd name="connsiteX102" fmla="*/ 365760 w 388620"/>
                  <a:gd name="connsiteY102" fmla="*/ 85725 h 506730"/>
                  <a:gd name="connsiteX103" fmla="*/ 363855 w 388620"/>
                  <a:gd name="connsiteY103" fmla="*/ 91440 h 50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88620" h="506730">
                    <a:moveTo>
                      <a:pt x="363855" y="91440"/>
                    </a:moveTo>
                    <a:lnTo>
                      <a:pt x="363855" y="91440"/>
                    </a:lnTo>
                    <a:cubicBezTo>
                      <a:pt x="363220" y="103505"/>
                      <a:pt x="364748" y="115882"/>
                      <a:pt x="361950" y="127635"/>
                    </a:cubicBezTo>
                    <a:cubicBezTo>
                      <a:pt x="361292" y="130398"/>
                      <a:pt x="357121" y="130922"/>
                      <a:pt x="354330" y="131445"/>
                    </a:cubicBezTo>
                    <a:cubicBezTo>
                      <a:pt x="346815" y="132854"/>
                      <a:pt x="339090" y="132715"/>
                      <a:pt x="331470" y="133350"/>
                    </a:cubicBezTo>
                    <a:cubicBezTo>
                      <a:pt x="330772" y="137539"/>
                      <a:pt x="326371" y="157239"/>
                      <a:pt x="331470" y="160020"/>
                    </a:cubicBezTo>
                    <a:cubicBezTo>
                      <a:pt x="337155" y="163121"/>
                      <a:pt x="344155" y="157403"/>
                      <a:pt x="350520" y="156210"/>
                    </a:cubicBezTo>
                    <a:cubicBezTo>
                      <a:pt x="354316" y="155498"/>
                      <a:pt x="358140" y="154940"/>
                      <a:pt x="361950" y="154305"/>
                    </a:cubicBezTo>
                    <a:cubicBezTo>
                      <a:pt x="367665" y="155575"/>
                      <a:pt x="374075" y="155103"/>
                      <a:pt x="379095" y="158115"/>
                    </a:cubicBezTo>
                    <a:cubicBezTo>
                      <a:pt x="381340" y="159462"/>
                      <a:pt x="381306" y="163135"/>
                      <a:pt x="381000" y="165735"/>
                    </a:cubicBezTo>
                    <a:cubicBezTo>
                      <a:pt x="379220" y="180862"/>
                      <a:pt x="376613" y="189855"/>
                      <a:pt x="369570" y="201930"/>
                    </a:cubicBezTo>
                    <a:cubicBezTo>
                      <a:pt x="367263" y="205885"/>
                      <a:pt x="365396" y="210345"/>
                      <a:pt x="361950" y="213360"/>
                    </a:cubicBezTo>
                    <a:cubicBezTo>
                      <a:pt x="359980" y="215084"/>
                      <a:pt x="356870" y="214630"/>
                      <a:pt x="354330" y="215265"/>
                    </a:cubicBezTo>
                    <a:cubicBezTo>
                      <a:pt x="347345" y="213995"/>
                      <a:pt x="340420" y="210574"/>
                      <a:pt x="333375" y="211455"/>
                    </a:cubicBezTo>
                    <a:cubicBezTo>
                      <a:pt x="330702" y="211789"/>
                      <a:pt x="336780" y="215784"/>
                      <a:pt x="339090" y="217170"/>
                    </a:cubicBezTo>
                    <a:cubicBezTo>
                      <a:pt x="346395" y="221553"/>
                      <a:pt x="354645" y="224217"/>
                      <a:pt x="361950" y="228600"/>
                    </a:cubicBezTo>
                    <a:lnTo>
                      <a:pt x="371475" y="234315"/>
                    </a:lnTo>
                    <a:cubicBezTo>
                      <a:pt x="371655" y="234539"/>
                      <a:pt x="381835" y="246701"/>
                      <a:pt x="382905" y="249555"/>
                    </a:cubicBezTo>
                    <a:cubicBezTo>
                      <a:pt x="384042" y="252587"/>
                      <a:pt x="383958" y="255956"/>
                      <a:pt x="384810" y="259080"/>
                    </a:cubicBezTo>
                    <a:cubicBezTo>
                      <a:pt x="385867" y="262955"/>
                      <a:pt x="387350" y="266700"/>
                      <a:pt x="388620" y="270510"/>
                    </a:cubicBezTo>
                    <a:cubicBezTo>
                      <a:pt x="386715" y="282575"/>
                      <a:pt x="387513" y="295393"/>
                      <a:pt x="382905" y="306705"/>
                    </a:cubicBezTo>
                    <a:cubicBezTo>
                      <a:pt x="379535" y="314977"/>
                      <a:pt x="365267" y="324649"/>
                      <a:pt x="356235" y="327660"/>
                    </a:cubicBezTo>
                    <a:cubicBezTo>
                      <a:pt x="352571" y="328881"/>
                      <a:pt x="348569" y="328696"/>
                      <a:pt x="344805" y="329565"/>
                    </a:cubicBezTo>
                    <a:cubicBezTo>
                      <a:pt x="340301" y="330604"/>
                      <a:pt x="335915" y="332105"/>
                      <a:pt x="331470" y="333375"/>
                    </a:cubicBezTo>
                    <a:cubicBezTo>
                      <a:pt x="328295" y="335280"/>
                      <a:pt x="325329" y="337586"/>
                      <a:pt x="321945" y="339090"/>
                    </a:cubicBezTo>
                    <a:cubicBezTo>
                      <a:pt x="318535" y="340606"/>
                      <a:pt x="305169" y="342521"/>
                      <a:pt x="302895" y="342900"/>
                    </a:cubicBezTo>
                    <a:cubicBezTo>
                      <a:pt x="291467" y="341757"/>
                      <a:pt x="284904" y="343384"/>
                      <a:pt x="276225" y="337185"/>
                    </a:cubicBezTo>
                    <a:cubicBezTo>
                      <a:pt x="274033" y="335619"/>
                      <a:pt x="272415" y="333375"/>
                      <a:pt x="270510" y="331470"/>
                    </a:cubicBezTo>
                    <a:cubicBezTo>
                      <a:pt x="268605" y="336550"/>
                      <a:pt x="265810" y="341380"/>
                      <a:pt x="264795" y="346710"/>
                    </a:cubicBezTo>
                    <a:cubicBezTo>
                      <a:pt x="263246" y="354843"/>
                      <a:pt x="264808" y="363421"/>
                      <a:pt x="262890" y="371475"/>
                    </a:cubicBezTo>
                    <a:cubicBezTo>
                      <a:pt x="261574" y="377000"/>
                      <a:pt x="257963" y="381714"/>
                      <a:pt x="255270" y="386715"/>
                    </a:cubicBezTo>
                    <a:cubicBezTo>
                      <a:pt x="252053" y="392689"/>
                      <a:pt x="249336" y="396569"/>
                      <a:pt x="245745" y="401955"/>
                    </a:cubicBezTo>
                    <a:cubicBezTo>
                      <a:pt x="248285" y="407670"/>
                      <a:pt x="250720" y="413433"/>
                      <a:pt x="253365" y="419100"/>
                    </a:cubicBezTo>
                    <a:cubicBezTo>
                      <a:pt x="255989" y="424722"/>
                      <a:pt x="259614" y="430073"/>
                      <a:pt x="260985" y="436245"/>
                    </a:cubicBezTo>
                    <a:cubicBezTo>
                      <a:pt x="261823" y="440016"/>
                      <a:pt x="262255" y="443865"/>
                      <a:pt x="262890" y="447675"/>
                    </a:cubicBezTo>
                    <a:cubicBezTo>
                      <a:pt x="261620" y="456565"/>
                      <a:pt x="261258" y="465633"/>
                      <a:pt x="259080" y="474345"/>
                    </a:cubicBezTo>
                    <a:cubicBezTo>
                      <a:pt x="258047" y="478478"/>
                      <a:pt x="255511" y="482096"/>
                      <a:pt x="253365" y="485775"/>
                    </a:cubicBezTo>
                    <a:cubicBezTo>
                      <a:pt x="245517" y="499229"/>
                      <a:pt x="246530" y="496550"/>
                      <a:pt x="234315" y="506730"/>
                    </a:cubicBezTo>
                    <a:cubicBezTo>
                      <a:pt x="218440" y="504190"/>
                      <a:pt x="201996" y="504030"/>
                      <a:pt x="186690" y="499110"/>
                    </a:cubicBezTo>
                    <a:cubicBezTo>
                      <a:pt x="183165" y="497977"/>
                      <a:pt x="181538" y="493245"/>
                      <a:pt x="180975" y="489585"/>
                    </a:cubicBezTo>
                    <a:cubicBezTo>
                      <a:pt x="178945" y="476390"/>
                      <a:pt x="179705" y="462915"/>
                      <a:pt x="179070" y="449580"/>
                    </a:cubicBezTo>
                    <a:cubicBezTo>
                      <a:pt x="175260" y="450850"/>
                      <a:pt x="171369" y="451898"/>
                      <a:pt x="167640" y="453390"/>
                    </a:cubicBezTo>
                    <a:cubicBezTo>
                      <a:pt x="165003" y="454445"/>
                      <a:pt x="162848" y="457457"/>
                      <a:pt x="160020" y="457200"/>
                    </a:cubicBezTo>
                    <a:cubicBezTo>
                      <a:pt x="155204" y="456762"/>
                      <a:pt x="151130" y="453390"/>
                      <a:pt x="146685" y="451485"/>
                    </a:cubicBezTo>
                    <a:cubicBezTo>
                      <a:pt x="145415" y="447675"/>
                      <a:pt x="143573" y="444010"/>
                      <a:pt x="142875" y="440055"/>
                    </a:cubicBezTo>
                    <a:cubicBezTo>
                      <a:pt x="139716" y="422156"/>
                      <a:pt x="139814" y="373413"/>
                      <a:pt x="142875" y="365760"/>
                    </a:cubicBezTo>
                    <a:cubicBezTo>
                      <a:pt x="145512" y="359168"/>
                      <a:pt x="156845" y="363220"/>
                      <a:pt x="163830" y="361950"/>
                    </a:cubicBezTo>
                    <a:cubicBezTo>
                      <a:pt x="164465" y="359410"/>
                      <a:pt x="166563" y="356814"/>
                      <a:pt x="165735" y="354330"/>
                    </a:cubicBezTo>
                    <a:cubicBezTo>
                      <a:pt x="165011" y="352158"/>
                      <a:pt x="161639" y="352139"/>
                      <a:pt x="160020" y="350520"/>
                    </a:cubicBezTo>
                    <a:cubicBezTo>
                      <a:pt x="158401" y="348901"/>
                      <a:pt x="157480" y="346710"/>
                      <a:pt x="156210" y="344805"/>
                    </a:cubicBezTo>
                    <a:cubicBezTo>
                      <a:pt x="146685" y="345440"/>
                      <a:pt x="137085" y="345360"/>
                      <a:pt x="127635" y="346710"/>
                    </a:cubicBezTo>
                    <a:cubicBezTo>
                      <a:pt x="123659" y="347278"/>
                      <a:pt x="120181" y="351088"/>
                      <a:pt x="116205" y="350520"/>
                    </a:cubicBezTo>
                    <a:cubicBezTo>
                      <a:pt x="106266" y="349100"/>
                      <a:pt x="97155" y="344170"/>
                      <a:pt x="87630" y="340995"/>
                    </a:cubicBezTo>
                    <a:cubicBezTo>
                      <a:pt x="83820" y="336550"/>
                      <a:pt x="79817" y="332263"/>
                      <a:pt x="76200" y="327660"/>
                    </a:cubicBezTo>
                    <a:cubicBezTo>
                      <a:pt x="59933" y="306957"/>
                      <a:pt x="73090" y="320740"/>
                      <a:pt x="60960" y="308610"/>
                    </a:cubicBezTo>
                    <a:cubicBezTo>
                      <a:pt x="59136" y="301313"/>
                      <a:pt x="58414" y="296083"/>
                      <a:pt x="53340" y="289560"/>
                    </a:cubicBezTo>
                    <a:cubicBezTo>
                      <a:pt x="51391" y="287054"/>
                      <a:pt x="47965" y="286090"/>
                      <a:pt x="45720" y="283845"/>
                    </a:cubicBezTo>
                    <a:cubicBezTo>
                      <a:pt x="42845" y="280970"/>
                      <a:pt x="41160" y="276997"/>
                      <a:pt x="38100" y="274320"/>
                    </a:cubicBezTo>
                    <a:cubicBezTo>
                      <a:pt x="35963" y="272450"/>
                      <a:pt x="32962" y="271889"/>
                      <a:pt x="30480" y="270510"/>
                    </a:cubicBezTo>
                    <a:cubicBezTo>
                      <a:pt x="23858" y="266831"/>
                      <a:pt x="16830" y="262575"/>
                      <a:pt x="11430" y="257175"/>
                    </a:cubicBezTo>
                    <a:cubicBezTo>
                      <a:pt x="9811" y="255556"/>
                      <a:pt x="8994" y="253292"/>
                      <a:pt x="7620" y="251460"/>
                    </a:cubicBezTo>
                    <a:cubicBezTo>
                      <a:pt x="5180" y="248207"/>
                      <a:pt x="2540" y="245110"/>
                      <a:pt x="0" y="241935"/>
                    </a:cubicBezTo>
                    <a:cubicBezTo>
                      <a:pt x="635" y="235585"/>
                      <a:pt x="-609" y="228751"/>
                      <a:pt x="1905" y="222885"/>
                    </a:cubicBezTo>
                    <a:cubicBezTo>
                      <a:pt x="3507" y="219148"/>
                      <a:pt x="8555" y="218140"/>
                      <a:pt x="11430" y="215265"/>
                    </a:cubicBezTo>
                    <a:cubicBezTo>
                      <a:pt x="19675" y="207020"/>
                      <a:pt x="25965" y="194733"/>
                      <a:pt x="36195" y="188595"/>
                    </a:cubicBezTo>
                    <a:cubicBezTo>
                      <a:pt x="49164" y="180814"/>
                      <a:pt x="42207" y="184051"/>
                      <a:pt x="57150" y="179070"/>
                    </a:cubicBezTo>
                    <a:cubicBezTo>
                      <a:pt x="63898" y="173879"/>
                      <a:pt x="89222" y="155228"/>
                      <a:pt x="97155" y="146685"/>
                    </a:cubicBezTo>
                    <a:cubicBezTo>
                      <a:pt x="100872" y="142682"/>
                      <a:pt x="103221" y="137578"/>
                      <a:pt x="106680" y="133350"/>
                    </a:cubicBezTo>
                    <a:cubicBezTo>
                      <a:pt x="109400" y="130026"/>
                      <a:pt x="117742" y="122104"/>
                      <a:pt x="121920" y="120015"/>
                    </a:cubicBezTo>
                    <a:cubicBezTo>
                      <a:pt x="124262" y="118844"/>
                      <a:pt x="127014" y="118799"/>
                      <a:pt x="129540" y="118110"/>
                    </a:cubicBezTo>
                    <a:cubicBezTo>
                      <a:pt x="134000" y="116894"/>
                      <a:pt x="138489" y="115762"/>
                      <a:pt x="142875" y="114300"/>
                    </a:cubicBezTo>
                    <a:cubicBezTo>
                      <a:pt x="153735" y="110680"/>
                      <a:pt x="175260" y="102870"/>
                      <a:pt x="175260" y="102870"/>
                    </a:cubicBezTo>
                    <a:cubicBezTo>
                      <a:pt x="181910" y="92895"/>
                      <a:pt x="187423" y="87154"/>
                      <a:pt x="177165" y="70485"/>
                    </a:cubicBezTo>
                    <a:cubicBezTo>
                      <a:pt x="176255" y="69006"/>
                      <a:pt x="159430" y="73490"/>
                      <a:pt x="156210" y="74295"/>
                    </a:cubicBezTo>
                    <a:cubicBezTo>
                      <a:pt x="150957" y="73638"/>
                      <a:pt x="141128" y="73422"/>
                      <a:pt x="135255" y="70485"/>
                    </a:cubicBezTo>
                    <a:cubicBezTo>
                      <a:pt x="131943" y="68829"/>
                      <a:pt x="129114" y="66274"/>
                      <a:pt x="125730" y="64770"/>
                    </a:cubicBezTo>
                    <a:cubicBezTo>
                      <a:pt x="123337" y="63707"/>
                      <a:pt x="120636" y="63554"/>
                      <a:pt x="118110" y="62865"/>
                    </a:cubicBezTo>
                    <a:cubicBezTo>
                      <a:pt x="113650" y="61649"/>
                      <a:pt x="109220" y="60325"/>
                      <a:pt x="104775" y="59055"/>
                    </a:cubicBezTo>
                    <a:cubicBezTo>
                      <a:pt x="103505" y="55245"/>
                      <a:pt x="100965" y="51641"/>
                      <a:pt x="100965" y="47625"/>
                    </a:cubicBezTo>
                    <a:cubicBezTo>
                      <a:pt x="100965" y="37386"/>
                      <a:pt x="102767" y="27185"/>
                      <a:pt x="104775" y="17145"/>
                    </a:cubicBezTo>
                    <a:cubicBezTo>
                      <a:pt x="105332" y="14360"/>
                      <a:pt x="106448" y="11395"/>
                      <a:pt x="108585" y="9525"/>
                    </a:cubicBezTo>
                    <a:cubicBezTo>
                      <a:pt x="111791" y="6720"/>
                      <a:pt x="115974" y="5157"/>
                      <a:pt x="120015" y="3810"/>
                    </a:cubicBezTo>
                    <a:cubicBezTo>
                      <a:pt x="123679" y="2589"/>
                      <a:pt x="127674" y="2743"/>
                      <a:pt x="131445" y="1905"/>
                    </a:cubicBezTo>
                    <a:cubicBezTo>
                      <a:pt x="133405" y="1469"/>
                      <a:pt x="135255" y="635"/>
                      <a:pt x="137160" y="0"/>
                    </a:cubicBezTo>
                    <a:cubicBezTo>
                      <a:pt x="145415" y="1905"/>
                      <a:pt x="154163" y="2319"/>
                      <a:pt x="161925" y="5715"/>
                    </a:cubicBezTo>
                    <a:cubicBezTo>
                      <a:pt x="164834" y="6988"/>
                      <a:pt x="165229" y="11269"/>
                      <a:pt x="167640" y="13335"/>
                    </a:cubicBezTo>
                    <a:cubicBezTo>
                      <a:pt x="169796" y="15183"/>
                      <a:pt x="172825" y="15684"/>
                      <a:pt x="175260" y="17145"/>
                    </a:cubicBezTo>
                    <a:cubicBezTo>
                      <a:pt x="183078" y="21836"/>
                      <a:pt x="187363" y="25270"/>
                      <a:pt x="194310" y="30480"/>
                    </a:cubicBezTo>
                    <a:cubicBezTo>
                      <a:pt x="202565" y="29845"/>
                      <a:pt x="210841" y="29442"/>
                      <a:pt x="219075" y="28575"/>
                    </a:cubicBezTo>
                    <a:cubicBezTo>
                      <a:pt x="222916" y="28171"/>
                      <a:pt x="226642" y="26670"/>
                      <a:pt x="230505" y="26670"/>
                    </a:cubicBezTo>
                    <a:cubicBezTo>
                      <a:pt x="239418" y="26670"/>
                      <a:pt x="248285" y="27940"/>
                      <a:pt x="257175" y="28575"/>
                    </a:cubicBezTo>
                    <a:cubicBezTo>
                      <a:pt x="259715" y="30480"/>
                      <a:pt x="261955" y="32870"/>
                      <a:pt x="264795" y="34290"/>
                    </a:cubicBezTo>
                    <a:cubicBezTo>
                      <a:pt x="267137" y="35461"/>
                      <a:pt x="270142" y="34896"/>
                      <a:pt x="272415" y="36195"/>
                    </a:cubicBezTo>
                    <a:cubicBezTo>
                      <a:pt x="274754" y="37532"/>
                      <a:pt x="275845" y="40482"/>
                      <a:pt x="278130" y="41910"/>
                    </a:cubicBezTo>
                    <a:cubicBezTo>
                      <a:pt x="281030" y="43722"/>
                      <a:pt x="284596" y="44191"/>
                      <a:pt x="287655" y="45720"/>
                    </a:cubicBezTo>
                    <a:cubicBezTo>
                      <a:pt x="289703" y="46744"/>
                      <a:pt x="291507" y="48199"/>
                      <a:pt x="293370" y="49530"/>
                    </a:cubicBezTo>
                    <a:cubicBezTo>
                      <a:pt x="295954" y="51375"/>
                      <a:pt x="297978" y="54241"/>
                      <a:pt x="300990" y="55245"/>
                    </a:cubicBezTo>
                    <a:cubicBezTo>
                      <a:pt x="305847" y="56864"/>
                      <a:pt x="311150" y="56515"/>
                      <a:pt x="316230" y="57150"/>
                    </a:cubicBezTo>
                    <a:cubicBezTo>
                      <a:pt x="319405" y="58420"/>
                      <a:pt x="322696" y="59431"/>
                      <a:pt x="325755" y="60960"/>
                    </a:cubicBezTo>
                    <a:cubicBezTo>
                      <a:pt x="327803" y="61984"/>
                      <a:pt x="329422" y="63746"/>
                      <a:pt x="331470" y="64770"/>
                    </a:cubicBezTo>
                    <a:cubicBezTo>
                      <a:pt x="334154" y="66112"/>
                      <a:pt x="342863" y="69386"/>
                      <a:pt x="346710" y="70485"/>
                    </a:cubicBezTo>
                    <a:cubicBezTo>
                      <a:pt x="349227" y="71204"/>
                      <a:pt x="351790" y="71755"/>
                      <a:pt x="354330" y="72390"/>
                    </a:cubicBezTo>
                    <a:cubicBezTo>
                      <a:pt x="354971" y="73031"/>
                      <a:pt x="365438" y="82501"/>
                      <a:pt x="365760" y="85725"/>
                    </a:cubicBezTo>
                    <a:cubicBezTo>
                      <a:pt x="366207" y="90193"/>
                      <a:pt x="364173" y="90487"/>
                      <a:pt x="363855" y="91440"/>
                    </a:cubicBezTo>
                    <a:close/>
                  </a:path>
                </a:pathLst>
              </a:custGeom>
              <a:noFill/>
              <a:ln w="19050">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34" name="Group 33">
            <a:extLst>
              <a:ext uri="{FF2B5EF4-FFF2-40B4-BE49-F238E27FC236}">
                <a16:creationId xmlns:a16="http://schemas.microsoft.com/office/drawing/2014/main" id="{69986323-E1B6-42B0-BD2F-BB90FCA5DBB6}"/>
              </a:ext>
            </a:extLst>
          </p:cNvPr>
          <p:cNvGrpSpPr/>
          <p:nvPr/>
        </p:nvGrpSpPr>
        <p:grpSpPr>
          <a:xfrm>
            <a:off x="6000582" y="4102107"/>
            <a:ext cx="1945102" cy="653391"/>
            <a:chOff x="576950" y="4072120"/>
            <a:chExt cx="1945102" cy="653391"/>
          </a:xfrm>
        </p:grpSpPr>
        <p:sp>
          <p:nvSpPr>
            <p:cNvPr id="35" name="Freeform 16">
              <a:extLst>
                <a:ext uri="{FF2B5EF4-FFF2-40B4-BE49-F238E27FC236}">
                  <a16:creationId xmlns:a16="http://schemas.microsoft.com/office/drawing/2014/main" id="{55731EF1-3905-466F-A0A0-90E5818E0EBB}"/>
                </a:ext>
              </a:extLst>
            </p:cNvPr>
            <p:cNvSpPr/>
            <p:nvPr/>
          </p:nvSpPr>
          <p:spPr>
            <a:xfrm>
              <a:off x="576950" y="4072120"/>
              <a:ext cx="650476" cy="653391"/>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txBody>
            <a:bodyPr/>
            <a:lstStyle/>
            <a:p>
              <a:endParaRPr lang="en-US" dirty="0"/>
            </a:p>
          </p:txBody>
        </p:sp>
        <p:sp>
          <p:nvSpPr>
            <p:cNvPr id="36" name="TextBox 13">
              <a:extLst>
                <a:ext uri="{FF2B5EF4-FFF2-40B4-BE49-F238E27FC236}">
                  <a16:creationId xmlns:a16="http://schemas.microsoft.com/office/drawing/2014/main" id="{2D92F677-93A1-44B7-907F-16A202A0625A}"/>
                </a:ext>
              </a:extLst>
            </p:cNvPr>
            <p:cNvSpPr txBox="1"/>
            <p:nvPr/>
          </p:nvSpPr>
          <p:spPr>
            <a:xfrm>
              <a:off x="904959" y="4272562"/>
              <a:ext cx="1617093" cy="307777"/>
            </a:xfrm>
            <a:prstGeom prst="rect">
              <a:avLst/>
            </a:prstGeom>
            <a:effectLst>
              <a:outerShdw blurRad="50800" dist="38100" dir="2700000" algn="tl" rotWithShape="0">
                <a:schemeClr val="bg1">
                  <a:lumMod val="95000"/>
                </a:schemeClr>
              </a:outerShdw>
            </a:effectLst>
          </p:spPr>
          <p:txBody>
            <a:bodyPr wrap="square" lIns="0" tIns="0" rIns="0" bIns="0" rtlCol="0" anchor="t">
              <a:spAutoFit/>
            </a:bodyPr>
            <a:lstStyle/>
            <a:p>
              <a:pPr lvl="0" algn="l">
                <a:spcBef>
                  <a:spcPct val="0"/>
                </a:spcBef>
              </a:pPr>
              <a:r>
                <a:rPr lang="en-US" sz="1000" b="1" u="none" spc="109" dirty="0">
                  <a:latin typeface="Montserrat Semi-Bold"/>
                </a:rPr>
                <a:t>- LOW ACCURACY</a:t>
              </a:r>
            </a:p>
            <a:p>
              <a:pPr lvl="0" algn="l">
                <a:spcBef>
                  <a:spcPct val="0"/>
                </a:spcBef>
              </a:pPr>
              <a:r>
                <a:rPr lang="en-US" sz="1000" b="1" u="none" spc="109" dirty="0">
                  <a:latin typeface="Montserrat Semi-Bold"/>
                </a:rPr>
                <a:t>- UNHELPFUL</a:t>
              </a:r>
            </a:p>
          </p:txBody>
        </p:sp>
      </p:grpSp>
    </p:spTree>
    <p:extLst>
      <p:ext uri="{BB962C8B-B14F-4D97-AF65-F5344CB8AC3E}">
        <p14:creationId xmlns:p14="http://schemas.microsoft.com/office/powerpoint/2010/main" val="272947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6">
            <a:extLst>
              <a:ext uri="{FF2B5EF4-FFF2-40B4-BE49-F238E27FC236}">
                <a16:creationId xmlns:a16="http://schemas.microsoft.com/office/drawing/2014/main" id="{A66C4D3E-9B80-4BE0-92B3-EB4541ECBA1D}"/>
              </a:ext>
            </a:extLst>
          </p:cNvPr>
          <p:cNvGrpSpPr/>
          <p:nvPr/>
        </p:nvGrpSpPr>
        <p:grpSpPr>
          <a:xfrm>
            <a:off x="-1042363" y="-181114"/>
            <a:ext cx="1935025" cy="1935025"/>
            <a:chOff x="0" y="0"/>
            <a:chExt cx="6350000" cy="6350000"/>
          </a:xfrm>
        </p:grpSpPr>
        <p:sp>
          <p:nvSpPr>
            <p:cNvPr id="21" name="Freeform 27">
              <a:extLst>
                <a:ext uri="{FF2B5EF4-FFF2-40B4-BE49-F238E27FC236}">
                  <a16:creationId xmlns:a16="http://schemas.microsoft.com/office/drawing/2014/main" id="{0E70BB51-78A1-47BA-8704-5DB2B8F9E98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230"/>
            </a:solidFill>
          </p:spPr>
        </p:sp>
      </p:grpSp>
      <p:sp>
        <p:nvSpPr>
          <p:cNvPr id="3" name="Title 2">
            <a:extLst>
              <a:ext uri="{FF2B5EF4-FFF2-40B4-BE49-F238E27FC236}">
                <a16:creationId xmlns:a16="http://schemas.microsoft.com/office/drawing/2014/main" id="{D9BFF2AF-30E9-C041-8B71-0885AA483056}"/>
              </a:ext>
            </a:extLst>
          </p:cNvPr>
          <p:cNvSpPr>
            <a:spLocks noGrp="1"/>
          </p:cNvSpPr>
          <p:nvPr>
            <p:ph type="title"/>
          </p:nvPr>
        </p:nvSpPr>
        <p:spPr/>
        <p:txBody>
          <a:bodyPr/>
          <a:lstStyle/>
          <a:p>
            <a:pPr>
              <a:defRPr/>
            </a:pPr>
            <a:r>
              <a:rPr lang="en-CA" dirty="0">
                <a:solidFill>
                  <a:srgbClr val="0070C0"/>
                </a:solidFill>
                <a:ea typeface="ＭＳ Ｐゴシック" charset="-128"/>
                <a:cs typeface="Arial"/>
              </a:rPr>
              <a:t>Conclusions</a:t>
            </a:r>
            <a:endParaRPr lang="en-CA" dirty="0">
              <a:solidFill>
                <a:srgbClr val="0070C0"/>
              </a:solidFill>
              <a:ea typeface="ＭＳ Ｐゴシック" charset="-128"/>
            </a:endParaRPr>
          </a:p>
        </p:txBody>
      </p:sp>
      <p:pic>
        <p:nvPicPr>
          <p:cNvPr id="1026" name="Picture 2" descr="Common Components - Digital Government - Province of British Columbia">
            <a:extLst>
              <a:ext uri="{FF2B5EF4-FFF2-40B4-BE49-F238E27FC236}">
                <a16:creationId xmlns:a16="http://schemas.microsoft.com/office/drawing/2014/main" id="{A6F75F45-106E-20B0-7A8E-EE17AE939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51" y="2678710"/>
            <a:ext cx="2555776" cy="9326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grated RS Studio (@IRSS_UBC) / Twitter">
            <a:extLst>
              <a:ext uri="{FF2B5EF4-FFF2-40B4-BE49-F238E27FC236}">
                <a16:creationId xmlns:a16="http://schemas.microsoft.com/office/drawing/2014/main" id="{FD3F50C5-AFAE-EF39-7CB6-234BE2353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146" y="2212642"/>
            <a:ext cx="605759" cy="6057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hape&#10;&#10;Description automatically generated with medium confidence">
            <a:extLst>
              <a:ext uri="{FF2B5EF4-FFF2-40B4-BE49-F238E27FC236}">
                <a16:creationId xmlns:a16="http://schemas.microsoft.com/office/drawing/2014/main" id="{A5CC2D93-250C-0EDB-6D1D-9070AF5E7BFB}"/>
              </a:ext>
            </a:extLst>
          </p:cNvPr>
          <p:cNvPicPr>
            <a:picLocks noChangeAspect="1"/>
          </p:cNvPicPr>
          <p:nvPr/>
        </p:nvPicPr>
        <p:blipFill>
          <a:blip r:embed="rId5"/>
          <a:stretch>
            <a:fillRect/>
          </a:stretch>
        </p:blipFill>
        <p:spPr>
          <a:xfrm>
            <a:off x="5577951" y="1605726"/>
            <a:ext cx="2441450" cy="773125"/>
          </a:xfrm>
          <a:prstGeom prst="rect">
            <a:avLst/>
          </a:prstGeom>
        </p:spPr>
      </p:pic>
      <p:pic>
        <p:nvPicPr>
          <p:cNvPr id="13" name="Picture 6" descr="Organization Directory – CBEEN Online">
            <a:extLst>
              <a:ext uri="{FF2B5EF4-FFF2-40B4-BE49-F238E27FC236}">
                <a16:creationId xmlns:a16="http://schemas.microsoft.com/office/drawing/2014/main" id="{814534B3-BD01-4AA2-264D-F29EF2DEE9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5982" y="3611391"/>
            <a:ext cx="2500051" cy="83751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69ADB5F4-E016-4DC1-B65E-A0D9ECDD283A}"/>
              </a:ext>
            </a:extLst>
          </p:cNvPr>
          <p:cNvGrpSpPr/>
          <p:nvPr/>
        </p:nvGrpSpPr>
        <p:grpSpPr>
          <a:xfrm>
            <a:off x="371220" y="1419127"/>
            <a:ext cx="4247933" cy="1103670"/>
            <a:chOff x="396075" y="1352557"/>
            <a:chExt cx="4660470" cy="1263574"/>
          </a:xfrm>
        </p:grpSpPr>
        <p:grpSp>
          <p:nvGrpSpPr>
            <p:cNvPr id="4" name="Group 3">
              <a:extLst>
                <a:ext uri="{FF2B5EF4-FFF2-40B4-BE49-F238E27FC236}">
                  <a16:creationId xmlns:a16="http://schemas.microsoft.com/office/drawing/2014/main" id="{CD14B9E9-1EFD-4B09-ADFD-C6DBD9B6E8FD}"/>
                </a:ext>
              </a:extLst>
            </p:cNvPr>
            <p:cNvGrpSpPr/>
            <p:nvPr/>
          </p:nvGrpSpPr>
          <p:grpSpPr>
            <a:xfrm>
              <a:off x="396075" y="1352557"/>
              <a:ext cx="4660470" cy="1263574"/>
              <a:chOff x="971599" y="1195437"/>
              <a:chExt cx="4660470" cy="1263574"/>
            </a:xfrm>
          </p:grpSpPr>
          <p:grpSp>
            <p:nvGrpSpPr>
              <p:cNvPr id="12" name="Group 3">
                <a:extLst>
                  <a:ext uri="{FF2B5EF4-FFF2-40B4-BE49-F238E27FC236}">
                    <a16:creationId xmlns:a16="http://schemas.microsoft.com/office/drawing/2014/main" id="{0A1A8B13-97CA-4ABD-9806-214BE5EA3038}"/>
                  </a:ext>
                </a:extLst>
              </p:cNvPr>
              <p:cNvGrpSpPr/>
              <p:nvPr/>
            </p:nvGrpSpPr>
            <p:grpSpPr>
              <a:xfrm>
                <a:off x="971599" y="1195437"/>
                <a:ext cx="4491923" cy="1263574"/>
                <a:chOff x="0" y="0"/>
                <a:chExt cx="7673225" cy="3124015"/>
              </a:xfrm>
            </p:grpSpPr>
            <p:sp>
              <p:nvSpPr>
                <p:cNvPr id="14" name="Freeform 4">
                  <a:extLst>
                    <a:ext uri="{FF2B5EF4-FFF2-40B4-BE49-F238E27FC236}">
                      <a16:creationId xmlns:a16="http://schemas.microsoft.com/office/drawing/2014/main" id="{AFFDFDD9-D133-42BB-8F63-274C5A166CA8}"/>
                    </a:ext>
                  </a:extLst>
                </p:cNvPr>
                <p:cNvSpPr/>
                <p:nvPr/>
              </p:nvSpPr>
              <p:spPr>
                <a:xfrm>
                  <a:off x="0" y="0"/>
                  <a:ext cx="7673225" cy="3124015"/>
                </a:xfrm>
                <a:custGeom>
                  <a:avLst/>
                  <a:gdLst/>
                  <a:ahLst/>
                  <a:cxnLst/>
                  <a:rect l="l" t="t" r="r" b="b"/>
                  <a:pathLst>
                    <a:path w="7673225" h="3124015">
                      <a:moveTo>
                        <a:pt x="7368425" y="0"/>
                      </a:moveTo>
                      <a:lnTo>
                        <a:pt x="304800" y="0"/>
                      </a:lnTo>
                      <a:cubicBezTo>
                        <a:pt x="135890" y="0"/>
                        <a:pt x="0" y="135890"/>
                        <a:pt x="0" y="304800"/>
                      </a:cubicBezTo>
                      <a:lnTo>
                        <a:pt x="0" y="2819215"/>
                      </a:lnTo>
                      <a:cubicBezTo>
                        <a:pt x="0" y="2988125"/>
                        <a:pt x="135890" y="3124015"/>
                        <a:pt x="304800" y="3124015"/>
                      </a:cubicBezTo>
                      <a:lnTo>
                        <a:pt x="7368425" y="3124015"/>
                      </a:lnTo>
                      <a:cubicBezTo>
                        <a:pt x="7537335" y="3124015"/>
                        <a:pt x="7673225" y="2988125"/>
                        <a:pt x="7673225" y="2819215"/>
                      </a:cubicBezTo>
                      <a:lnTo>
                        <a:pt x="7673225" y="304800"/>
                      </a:lnTo>
                      <a:cubicBezTo>
                        <a:pt x="7673225" y="135890"/>
                        <a:pt x="7537335" y="0"/>
                        <a:pt x="7368425" y="0"/>
                      </a:cubicBezTo>
                      <a:close/>
                    </a:path>
                  </a:pathLst>
                </a:custGeom>
                <a:solidFill>
                  <a:srgbClr val="1D3447"/>
                </a:solidFill>
              </p:spPr>
            </p:sp>
          </p:grpSp>
          <p:sp>
            <p:nvSpPr>
              <p:cNvPr id="15" name="TextBox 16">
                <a:extLst>
                  <a:ext uri="{FF2B5EF4-FFF2-40B4-BE49-F238E27FC236}">
                    <a16:creationId xmlns:a16="http://schemas.microsoft.com/office/drawing/2014/main" id="{1DC51657-9BE3-4A7B-927C-F1F2BE020702}"/>
                  </a:ext>
                </a:extLst>
              </p:cNvPr>
              <p:cNvSpPr txBox="1"/>
              <p:nvPr/>
            </p:nvSpPr>
            <p:spPr>
              <a:xfrm>
                <a:off x="1592224" y="1211159"/>
                <a:ext cx="2564863" cy="521212"/>
              </a:xfrm>
              <a:prstGeom prst="rect">
                <a:avLst/>
              </a:prstGeom>
            </p:spPr>
            <p:txBody>
              <a:bodyPr wrap="square" lIns="0" tIns="0" rIns="0" bIns="0" rtlCol="0" anchor="t">
                <a:spAutoFit/>
              </a:bodyPr>
              <a:lstStyle/>
              <a:p>
                <a:pPr>
                  <a:lnSpc>
                    <a:spcPts val="4118"/>
                  </a:lnSpc>
                </a:pPr>
                <a:r>
                  <a:rPr lang="en-US" sz="1800" dirty="0">
                    <a:solidFill>
                      <a:srgbClr val="FFFFFF"/>
                    </a:solidFill>
                    <a:latin typeface="Montserrat Semi-Bold" panose="020B0604020202020204"/>
                  </a:rPr>
                  <a:t>OBJECTIVE</a:t>
                </a:r>
              </a:p>
            </p:txBody>
          </p:sp>
          <p:sp>
            <p:nvSpPr>
              <p:cNvPr id="16" name="TextBox 15">
                <a:extLst>
                  <a:ext uri="{FF2B5EF4-FFF2-40B4-BE49-F238E27FC236}">
                    <a16:creationId xmlns:a16="http://schemas.microsoft.com/office/drawing/2014/main" id="{D2255EE7-F7F5-4C0A-B85C-E04E28589990}"/>
                  </a:ext>
                </a:extLst>
              </p:cNvPr>
              <p:cNvSpPr txBox="1"/>
              <p:nvPr/>
            </p:nvSpPr>
            <p:spPr>
              <a:xfrm>
                <a:off x="1032190" y="1775887"/>
                <a:ext cx="4599879" cy="599026"/>
              </a:xfrm>
              <a:prstGeom prst="rect">
                <a:avLst/>
              </a:prstGeom>
              <a:noFill/>
            </p:spPr>
            <p:txBody>
              <a:bodyPr wrap="square">
                <a:spAutoFit/>
              </a:bodyPr>
              <a:lstStyle/>
              <a:p>
                <a:r>
                  <a:rPr lang="en-US" sz="1400" dirty="0">
                    <a:solidFill>
                      <a:schemeClr val="bg1">
                        <a:lumMod val="95000"/>
                      </a:schemeClr>
                    </a:solidFill>
                    <a:effectLst>
                      <a:outerShdw blurRad="38100" dist="38100" dir="2700000" algn="tl">
                        <a:schemeClr val="bg1">
                          <a:lumMod val="75000"/>
                          <a:alpha val="43000"/>
                        </a:schemeClr>
                      </a:outerShdw>
                    </a:effectLst>
                    <a:latin typeface="Montserrat Semi-Bold" panose="020B0604020202020204"/>
                  </a:rPr>
                  <a:t>Improve BC grassland inventory </a:t>
                </a:r>
              </a:p>
              <a:p>
                <a:r>
                  <a:rPr lang="en-US" sz="1400" dirty="0">
                    <a:solidFill>
                      <a:schemeClr val="bg1">
                        <a:lumMod val="95000"/>
                      </a:schemeClr>
                    </a:solidFill>
                    <a:effectLst>
                      <a:outerShdw blurRad="38100" dist="38100" dir="2700000" algn="tl">
                        <a:schemeClr val="bg1">
                          <a:lumMod val="75000"/>
                          <a:alpha val="43000"/>
                        </a:schemeClr>
                      </a:outerShdw>
                    </a:effectLst>
                    <a:latin typeface="Montserrat Semi-Bold" panose="020B0604020202020204"/>
                  </a:rPr>
                  <a:t>using remote sensing</a:t>
                </a:r>
              </a:p>
            </p:txBody>
          </p:sp>
        </p:grpSp>
        <p:pic>
          <p:nvPicPr>
            <p:cNvPr id="7" name="Graphic 6" descr="Target with solid fill">
              <a:extLst>
                <a:ext uri="{FF2B5EF4-FFF2-40B4-BE49-F238E27FC236}">
                  <a16:creationId xmlns:a16="http://schemas.microsoft.com/office/drawing/2014/main" id="{DE688AEB-89C0-4ED5-A7AC-B79D1B55EF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38954" y="1425894"/>
              <a:ext cx="563106" cy="563106"/>
            </a:xfrm>
            <a:prstGeom prst="rect">
              <a:avLst/>
            </a:prstGeom>
          </p:spPr>
        </p:pic>
      </p:grpSp>
      <p:sp>
        <p:nvSpPr>
          <p:cNvPr id="27" name="TextBox 26">
            <a:extLst>
              <a:ext uri="{FF2B5EF4-FFF2-40B4-BE49-F238E27FC236}">
                <a16:creationId xmlns:a16="http://schemas.microsoft.com/office/drawing/2014/main" id="{01BDBBED-CDBA-4A3C-8EC3-AC67D096855F}"/>
              </a:ext>
            </a:extLst>
          </p:cNvPr>
          <p:cNvSpPr txBox="1"/>
          <p:nvPr/>
        </p:nvSpPr>
        <p:spPr>
          <a:xfrm>
            <a:off x="456667" y="3490200"/>
            <a:ext cx="4599878" cy="646331"/>
          </a:xfrm>
          <a:prstGeom prst="rect">
            <a:avLst/>
          </a:prstGeom>
          <a:noFill/>
        </p:spPr>
        <p:txBody>
          <a:bodyPr wrap="square">
            <a:spAutoFit/>
          </a:bodyPr>
          <a:lstStyle/>
          <a:p>
            <a:r>
              <a:rPr lang="en-US" sz="1800" dirty="0">
                <a:solidFill>
                  <a:schemeClr val="bg1">
                    <a:lumMod val="95000"/>
                  </a:schemeClr>
                </a:solidFill>
                <a:latin typeface="+mj-lt"/>
              </a:rPr>
              <a:t>Improve BC grassland inventory </a:t>
            </a:r>
          </a:p>
          <a:p>
            <a:r>
              <a:rPr lang="en-US" sz="1800" dirty="0">
                <a:solidFill>
                  <a:schemeClr val="bg1">
                    <a:lumMod val="95000"/>
                  </a:schemeClr>
                </a:solidFill>
                <a:latin typeface="+mj-lt"/>
              </a:rPr>
              <a:t>using remote sensing</a:t>
            </a:r>
          </a:p>
        </p:txBody>
      </p:sp>
      <p:grpSp>
        <p:nvGrpSpPr>
          <p:cNvPr id="37" name="Group 36">
            <a:extLst>
              <a:ext uri="{FF2B5EF4-FFF2-40B4-BE49-F238E27FC236}">
                <a16:creationId xmlns:a16="http://schemas.microsoft.com/office/drawing/2014/main" id="{4B55E665-345F-4420-A531-F93657B5400E}"/>
              </a:ext>
            </a:extLst>
          </p:cNvPr>
          <p:cNvGrpSpPr/>
          <p:nvPr/>
        </p:nvGrpSpPr>
        <p:grpSpPr>
          <a:xfrm>
            <a:off x="666933" y="2580009"/>
            <a:ext cx="4231883" cy="1103670"/>
            <a:chOff x="601879" y="2702325"/>
            <a:chExt cx="4231883" cy="1103670"/>
          </a:xfrm>
        </p:grpSpPr>
        <p:grpSp>
          <p:nvGrpSpPr>
            <p:cNvPr id="31" name="Group 30">
              <a:extLst>
                <a:ext uri="{FF2B5EF4-FFF2-40B4-BE49-F238E27FC236}">
                  <a16:creationId xmlns:a16="http://schemas.microsoft.com/office/drawing/2014/main" id="{D3FA0C71-8DF1-4C60-9AA3-800FA2AAA4AE}"/>
                </a:ext>
              </a:extLst>
            </p:cNvPr>
            <p:cNvGrpSpPr/>
            <p:nvPr/>
          </p:nvGrpSpPr>
          <p:grpSpPr>
            <a:xfrm>
              <a:off x="601879" y="2702325"/>
              <a:ext cx="4231883" cy="1103670"/>
              <a:chOff x="989208" y="1128980"/>
              <a:chExt cx="4642861" cy="1263574"/>
            </a:xfrm>
          </p:grpSpPr>
          <p:grpSp>
            <p:nvGrpSpPr>
              <p:cNvPr id="33" name="Group 3">
                <a:extLst>
                  <a:ext uri="{FF2B5EF4-FFF2-40B4-BE49-F238E27FC236}">
                    <a16:creationId xmlns:a16="http://schemas.microsoft.com/office/drawing/2014/main" id="{34160D90-95F2-4791-90FA-8290CD7EE39D}"/>
                  </a:ext>
                </a:extLst>
              </p:cNvPr>
              <p:cNvGrpSpPr/>
              <p:nvPr/>
            </p:nvGrpSpPr>
            <p:grpSpPr>
              <a:xfrm>
                <a:off x="989208" y="1128980"/>
                <a:ext cx="4491923" cy="1263574"/>
                <a:chOff x="30080" y="-164306"/>
                <a:chExt cx="7673225" cy="3124015"/>
              </a:xfrm>
            </p:grpSpPr>
            <p:sp>
              <p:nvSpPr>
                <p:cNvPr id="36" name="Freeform 4">
                  <a:extLst>
                    <a:ext uri="{FF2B5EF4-FFF2-40B4-BE49-F238E27FC236}">
                      <a16:creationId xmlns:a16="http://schemas.microsoft.com/office/drawing/2014/main" id="{016B260E-3F1D-4076-90AC-B402C2D1DA6A}"/>
                    </a:ext>
                  </a:extLst>
                </p:cNvPr>
                <p:cNvSpPr/>
                <p:nvPr/>
              </p:nvSpPr>
              <p:spPr>
                <a:xfrm>
                  <a:off x="30080" y="-164306"/>
                  <a:ext cx="7673225" cy="3124015"/>
                </a:xfrm>
                <a:custGeom>
                  <a:avLst/>
                  <a:gdLst/>
                  <a:ahLst/>
                  <a:cxnLst/>
                  <a:rect l="l" t="t" r="r" b="b"/>
                  <a:pathLst>
                    <a:path w="7673225" h="3124015">
                      <a:moveTo>
                        <a:pt x="7368425" y="0"/>
                      </a:moveTo>
                      <a:lnTo>
                        <a:pt x="304800" y="0"/>
                      </a:lnTo>
                      <a:cubicBezTo>
                        <a:pt x="135890" y="0"/>
                        <a:pt x="0" y="135890"/>
                        <a:pt x="0" y="304800"/>
                      </a:cubicBezTo>
                      <a:lnTo>
                        <a:pt x="0" y="2819215"/>
                      </a:lnTo>
                      <a:cubicBezTo>
                        <a:pt x="0" y="2988125"/>
                        <a:pt x="135890" y="3124015"/>
                        <a:pt x="304800" y="3124015"/>
                      </a:cubicBezTo>
                      <a:lnTo>
                        <a:pt x="7368425" y="3124015"/>
                      </a:lnTo>
                      <a:cubicBezTo>
                        <a:pt x="7537335" y="3124015"/>
                        <a:pt x="7673225" y="2988125"/>
                        <a:pt x="7673225" y="2819215"/>
                      </a:cubicBezTo>
                      <a:lnTo>
                        <a:pt x="7673225" y="304800"/>
                      </a:lnTo>
                      <a:cubicBezTo>
                        <a:pt x="7673225" y="135890"/>
                        <a:pt x="7537335" y="0"/>
                        <a:pt x="7368425" y="0"/>
                      </a:cubicBezTo>
                      <a:close/>
                    </a:path>
                  </a:pathLst>
                </a:custGeom>
                <a:solidFill>
                  <a:srgbClr val="D2D2DB">
                    <a:alpha val="42745"/>
                  </a:srgbClr>
                </a:solidFill>
              </p:spPr>
            </p:sp>
          </p:grpSp>
          <p:sp>
            <p:nvSpPr>
              <p:cNvPr id="34" name="TextBox 16">
                <a:extLst>
                  <a:ext uri="{FF2B5EF4-FFF2-40B4-BE49-F238E27FC236}">
                    <a16:creationId xmlns:a16="http://schemas.microsoft.com/office/drawing/2014/main" id="{94F56D1B-69BA-4CEA-908B-A177983C7B05}"/>
                  </a:ext>
                </a:extLst>
              </p:cNvPr>
              <p:cNvSpPr txBox="1"/>
              <p:nvPr/>
            </p:nvSpPr>
            <p:spPr>
              <a:xfrm>
                <a:off x="1614371" y="1205150"/>
                <a:ext cx="2564863" cy="516807"/>
              </a:xfrm>
              <a:prstGeom prst="rect">
                <a:avLst/>
              </a:prstGeom>
              <a:noFill/>
            </p:spPr>
            <p:txBody>
              <a:bodyPr wrap="square" lIns="0" tIns="0" rIns="0" bIns="0" rtlCol="0" anchor="t">
                <a:spAutoFit/>
              </a:bodyPr>
              <a:lstStyle/>
              <a:p>
                <a:pPr>
                  <a:lnSpc>
                    <a:spcPts val="4118"/>
                  </a:lnSpc>
                </a:pPr>
                <a:r>
                  <a:rPr lang="en-US" sz="1800" dirty="0">
                    <a:solidFill>
                      <a:srgbClr val="100F0D"/>
                    </a:solidFill>
                    <a:latin typeface="Montserrat Semi-Bold" panose="020B0604020202020204"/>
                    <a:ea typeface="+mn-ea"/>
                  </a:rPr>
                  <a:t>CHALLENGES</a:t>
                </a:r>
              </a:p>
            </p:txBody>
          </p:sp>
          <p:sp>
            <p:nvSpPr>
              <p:cNvPr id="35" name="TextBox 34">
                <a:extLst>
                  <a:ext uri="{FF2B5EF4-FFF2-40B4-BE49-F238E27FC236}">
                    <a16:creationId xmlns:a16="http://schemas.microsoft.com/office/drawing/2014/main" id="{D1AFD216-F71B-474E-AA62-8F6C1057F755}"/>
                  </a:ext>
                </a:extLst>
              </p:cNvPr>
              <p:cNvSpPr txBox="1"/>
              <p:nvPr/>
            </p:nvSpPr>
            <p:spPr>
              <a:xfrm>
                <a:off x="1032190" y="1775887"/>
                <a:ext cx="4599879" cy="599026"/>
              </a:xfrm>
              <a:prstGeom prst="rect">
                <a:avLst/>
              </a:prstGeom>
              <a:noFill/>
            </p:spPr>
            <p:txBody>
              <a:bodyPr wrap="square">
                <a:spAutoFit/>
              </a:bodyPr>
              <a:lstStyle/>
              <a:p>
                <a:r>
                  <a:rPr lang="en-US" sz="1400" dirty="0">
                    <a:solidFill>
                      <a:srgbClr val="100F0D"/>
                    </a:solidFill>
                    <a:effectLst>
                      <a:outerShdw blurRad="38100" dist="38100" dir="2700000" algn="tl">
                        <a:srgbClr val="000000">
                          <a:alpha val="43137"/>
                        </a:srgbClr>
                      </a:outerShdw>
                    </a:effectLst>
                    <a:latin typeface="Montserrat Semi-Bold" panose="020B0604020202020204"/>
                    <a:ea typeface="+mn-ea"/>
                  </a:rPr>
                  <a:t>Distinguishing grassland landcover </a:t>
                </a:r>
              </a:p>
              <a:p>
                <a:r>
                  <a:rPr lang="en-US" sz="1400" dirty="0">
                    <a:solidFill>
                      <a:srgbClr val="100F0D"/>
                    </a:solidFill>
                    <a:effectLst>
                      <a:outerShdw blurRad="38100" dist="38100" dir="2700000" algn="tl">
                        <a:srgbClr val="000000">
                          <a:alpha val="43137"/>
                        </a:srgbClr>
                      </a:outerShdw>
                    </a:effectLst>
                    <a:latin typeface="Montserrat Semi-Bold" panose="020B0604020202020204"/>
                    <a:ea typeface="+mn-ea"/>
                  </a:rPr>
                  <a:t>with similar spectral signatures</a:t>
                </a:r>
              </a:p>
            </p:txBody>
          </p:sp>
        </p:grpSp>
        <p:pic>
          <p:nvPicPr>
            <p:cNvPr id="29" name="Graphic 28" descr="Hourglass Finished with solid fill">
              <a:extLst>
                <a:ext uri="{FF2B5EF4-FFF2-40B4-BE49-F238E27FC236}">
                  <a16:creationId xmlns:a16="http://schemas.microsoft.com/office/drawing/2014/main" id="{921D6591-ED91-4899-B80B-12E34855598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0020" y="2826068"/>
              <a:ext cx="493776" cy="493776"/>
            </a:xfrm>
            <a:prstGeom prst="rect">
              <a:avLst/>
            </a:prstGeom>
          </p:spPr>
        </p:pic>
      </p:grpSp>
      <p:grpSp>
        <p:nvGrpSpPr>
          <p:cNvPr id="40" name="Group 39">
            <a:extLst>
              <a:ext uri="{FF2B5EF4-FFF2-40B4-BE49-F238E27FC236}">
                <a16:creationId xmlns:a16="http://schemas.microsoft.com/office/drawing/2014/main" id="{503930C9-8C01-4185-B284-C05ABA325C40}"/>
              </a:ext>
            </a:extLst>
          </p:cNvPr>
          <p:cNvGrpSpPr/>
          <p:nvPr/>
        </p:nvGrpSpPr>
        <p:grpSpPr>
          <a:xfrm>
            <a:off x="1001962" y="3782661"/>
            <a:ext cx="4247933" cy="1103670"/>
            <a:chOff x="971599" y="1195437"/>
            <a:chExt cx="4660470" cy="1263574"/>
          </a:xfrm>
        </p:grpSpPr>
        <p:grpSp>
          <p:nvGrpSpPr>
            <p:cNvPr id="42" name="Group 3">
              <a:extLst>
                <a:ext uri="{FF2B5EF4-FFF2-40B4-BE49-F238E27FC236}">
                  <a16:creationId xmlns:a16="http://schemas.microsoft.com/office/drawing/2014/main" id="{CA844410-0DB2-450D-AFB5-C31A791623C7}"/>
                </a:ext>
              </a:extLst>
            </p:cNvPr>
            <p:cNvGrpSpPr/>
            <p:nvPr/>
          </p:nvGrpSpPr>
          <p:grpSpPr>
            <a:xfrm>
              <a:off x="971599" y="1195437"/>
              <a:ext cx="4491923" cy="1263574"/>
              <a:chOff x="0" y="0"/>
              <a:chExt cx="7673225" cy="3124015"/>
            </a:xfrm>
          </p:grpSpPr>
          <p:sp>
            <p:nvSpPr>
              <p:cNvPr id="45" name="Freeform 4">
                <a:extLst>
                  <a:ext uri="{FF2B5EF4-FFF2-40B4-BE49-F238E27FC236}">
                    <a16:creationId xmlns:a16="http://schemas.microsoft.com/office/drawing/2014/main" id="{7B6B17A3-382C-46CC-868D-6D4F05C828C6}"/>
                  </a:ext>
                </a:extLst>
              </p:cNvPr>
              <p:cNvSpPr/>
              <p:nvPr/>
            </p:nvSpPr>
            <p:spPr>
              <a:xfrm>
                <a:off x="0" y="0"/>
                <a:ext cx="7673225" cy="3124015"/>
              </a:xfrm>
              <a:custGeom>
                <a:avLst/>
                <a:gdLst/>
                <a:ahLst/>
                <a:cxnLst/>
                <a:rect l="l" t="t" r="r" b="b"/>
                <a:pathLst>
                  <a:path w="7673225" h="3124015">
                    <a:moveTo>
                      <a:pt x="7368425" y="0"/>
                    </a:moveTo>
                    <a:lnTo>
                      <a:pt x="304800" y="0"/>
                    </a:lnTo>
                    <a:cubicBezTo>
                      <a:pt x="135890" y="0"/>
                      <a:pt x="0" y="135890"/>
                      <a:pt x="0" y="304800"/>
                    </a:cubicBezTo>
                    <a:lnTo>
                      <a:pt x="0" y="2819215"/>
                    </a:lnTo>
                    <a:cubicBezTo>
                      <a:pt x="0" y="2988125"/>
                      <a:pt x="135890" y="3124015"/>
                      <a:pt x="304800" y="3124015"/>
                    </a:cubicBezTo>
                    <a:lnTo>
                      <a:pt x="7368425" y="3124015"/>
                    </a:lnTo>
                    <a:cubicBezTo>
                      <a:pt x="7537335" y="3124015"/>
                      <a:pt x="7673225" y="2988125"/>
                      <a:pt x="7673225" y="2819215"/>
                    </a:cubicBezTo>
                    <a:lnTo>
                      <a:pt x="7673225" y="304800"/>
                    </a:lnTo>
                    <a:cubicBezTo>
                      <a:pt x="7673225" y="135890"/>
                      <a:pt x="7537335" y="0"/>
                      <a:pt x="7368425" y="0"/>
                    </a:cubicBezTo>
                    <a:close/>
                  </a:path>
                </a:pathLst>
              </a:custGeom>
              <a:solidFill>
                <a:srgbClr val="FFD230"/>
              </a:solidFill>
              <a:ln>
                <a:solidFill>
                  <a:srgbClr val="FFD230"/>
                </a:solidFill>
              </a:ln>
            </p:spPr>
            <p:txBody>
              <a:bodyPr/>
              <a:lstStyle/>
              <a:p>
                <a:endParaRPr lang="en-US" dirty="0">
                  <a:latin typeface="Montserrat Semi-Bold" panose="020B0604020202020204"/>
                </a:endParaRPr>
              </a:p>
            </p:txBody>
          </p:sp>
        </p:grpSp>
        <p:sp>
          <p:nvSpPr>
            <p:cNvPr id="43" name="TextBox 16">
              <a:extLst>
                <a:ext uri="{FF2B5EF4-FFF2-40B4-BE49-F238E27FC236}">
                  <a16:creationId xmlns:a16="http://schemas.microsoft.com/office/drawing/2014/main" id="{6040890D-0779-4A20-95E8-DAA897F9C1D0}"/>
                </a:ext>
              </a:extLst>
            </p:cNvPr>
            <p:cNvSpPr txBox="1"/>
            <p:nvPr/>
          </p:nvSpPr>
          <p:spPr>
            <a:xfrm>
              <a:off x="1592224" y="1195437"/>
              <a:ext cx="2564863" cy="516807"/>
            </a:xfrm>
            <a:prstGeom prst="rect">
              <a:avLst/>
            </a:prstGeom>
          </p:spPr>
          <p:txBody>
            <a:bodyPr wrap="square" lIns="0" tIns="0" rIns="0" bIns="0" rtlCol="0" anchor="t">
              <a:spAutoFit/>
            </a:bodyPr>
            <a:lstStyle/>
            <a:p>
              <a:pPr>
                <a:lnSpc>
                  <a:spcPts val="4118"/>
                </a:lnSpc>
              </a:pPr>
              <a:r>
                <a:rPr lang="en-US" sz="1800" dirty="0">
                  <a:latin typeface="Montserrat Semi-Bold" panose="020B0604020202020204"/>
                </a:rPr>
                <a:t>MY APPROACH</a:t>
              </a:r>
            </a:p>
          </p:txBody>
        </p:sp>
        <p:sp>
          <p:nvSpPr>
            <p:cNvPr id="44" name="TextBox 43">
              <a:extLst>
                <a:ext uri="{FF2B5EF4-FFF2-40B4-BE49-F238E27FC236}">
                  <a16:creationId xmlns:a16="http://schemas.microsoft.com/office/drawing/2014/main" id="{D4209E92-36A3-43A1-9797-DCE342DCC068}"/>
                </a:ext>
              </a:extLst>
            </p:cNvPr>
            <p:cNvSpPr txBox="1"/>
            <p:nvPr/>
          </p:nvSpPr>
          <p:spPr>
            <a:xfrm>
              <a:off x="1032190" y="1775887"/>
              <a:ext cx="4599879" cy="528553"/>
            </a:xfrm>
            <a:prstGeom prst="rect">
              <a:avLst/>
            </a:prstGeom>
            <a:noFill/>
          </p:spPr>
          <p:txBody>
            <a:bodyPr wrap="square">
              <a:spAutoFit/>
            </a:bodyPr>
            <a:lstStyle/>
            <a:p>
              <a:r>
                <a:rPr lang="en-US" sz="1400" dirty="0">
                  <a:effectLst>
                    <a:outerShdw blurRad="38100" dist="38100" dir="2700000" algn="tl">
                      <a:srgbClr val="000000">
                        <a:alpha val="43137"/>
                      </a:srgbClr>
                    </a:outerShdw>
                  </a:effectLst>
                  <a:latin typeface="Montserrat Semi-Bold" panose="020B0604020202020204"/>
                </a:rPr>
                <a:t>Machine learning classifier: </a:t>
              </a:r>
            </a:p>
            <a:p>
              <a:r>
                <a:rPr lang="en-US" sz="1000" dirty="0">
                  <a:effectLst>
                    <a:outerShdw blurRad="38100" dist="38100" dir="2700000" algn="tl">
                      <a:srgbClr val="000000">
                        <a:alpha val="43137"/>
                      </a:srgbClr>
                    </a:outerShdw>
                  </a:effectLst>
                  <a:latin typeface="Montserrat Semi-Bold" panose="020B0604020202020204"/>
                </a:rPr>
                <a:t>False color composite + site context + field data</a:t>
              </a:r>
            </a:p>
          </p:txBody>
        </p:sp>
      </p:grpSp>
      <p:pic>
        <p:nvPicPr>
          <p:cNvPr id="46" name="Graphic 45" descr="Playbook with solid fill">
            <a:extLst>
              <a:ext uri="{FF2B5EF4-FFF2-40B4-BE49-F238E27FC236}">
                <a16:creationId xmlns:a16="http://schemas.microsoft.com/office/drawing/2014/main" id="{F2208E48-2B66-4FB5-9B42-DCB8F58D6B6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1949" y="3782661"/>
            <a:ext cx="585216" cy="585216"/>
          </a:xfrm>
          <a:prstGeom prst="rect">
            <a:avLst/>
          </a:prstGeom>
        </p:spPr>
      </p:pic>
    </p:spTree>
    <p:extLst>
      <p:ext uri="{BB962C8B-B14F-4D97-AF65-F5344CB8AC3E}">
        <p14:creationId xmlns:p14="http://schemas.microsoft.com/office/powerpoint/2010/main" val="2363093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705093AA-22B2-4CB9-837F-2DF8737E922F}"/>
              </a:ext>
            </a:extLst>
          </p:cNvPr>
          <p:cNvSpPr>
            <a:spLocks noGrp="1"/>
          </p:cNvSpPr>
          <p:nvPr>
            <p:ph type="body" sz="quarter" idx="13"/>
          </p:nvPr>
        </p:nvSpPr>
        <p:spPr/>
        <p:txBody>
          <a:bodyPr/>
          <a:lstStyle/>
          <a:p>
            <a:pPr>
              <a:lnSpc>
                <a:spcPct val="107000"/>
              </a:lnSpc>
              <a:spcAft>
                <a:spcPts val="800"/>
              </a:spcAft>
            </a:pPr>
            <a:r>
              <a:rPr lang="en-US" sz="600" dirty="0">
                <a:effectLst/>
                <a:latin typeface="Calibri" panose="020F0502020204030204" pitchFamily="34" charset="0"/>
                <a:ea typeface="Calibri" panose="020F0502020204030204" pitchFamily="34" charset="0"/>
                <a:cs typeface="Calibri" panose="020F0502020204030204" pitchFamily="34" charset="0"/>
              </a:rPr>
              <a:t>Baron, J. N. (2022). </a:t>
            </a:r>
            <a:r>
              <a:rPr lang="en-US" sz="600" i="1" dirty="0">
                <a:effectLst/>
                <a:latin typeface="Calibri" panose="020F0502020204030204" pitchFamily="34" charset="0"/>
                <a:ea typeface="Calibri" panose="020F0502020204030204" pitchFamily="34" charset="0"/>
                <a:cs typeface="Calibri" panose="020F0502020204030204" pitchFamily="34" charset="0"/>
              </a:rPr>
              <a:t>2022 Field Work Summary.pdf</a:t>
            </a:r>
            <a:r>
              <a:rPr lang="en-US" sz="600" dirty="0">
                <a:effectLst/>
                <a:latin typeface="Calibri" panose="020F0502020204030204" pitchFamily="34" charset="0"/>
                <a:ea typeface="Calibri" panose="020F0502020204030204" pitchFamily="34" charset="0"/>
                <a:cs typeface="Calibri" panose="020F0502020204030204" pitchFamily="34" charset="0"/>
              </a:rPr>
              <a:t>. Faculty of </a:t>
            </a:r>
            <a:r>
              <a:rPr lang="en-US" sz="600" dirty="0" err="1">
                <a:effectLst/>
                <a:latin typeface="Calibri" panose="020F0502020204030204" pitchFamily="34" charset="0"/>
                <a:ea typeface="Calibri" panose="020F0502020204030204" pitchFamily="34" charset="0"/>
                <a:cs typeface="Calibri" panose="020F0502020204030204" pitchFamily="34" charset="0"/>
              </a:rPr>
              <a:t>Foresty</a:t>
            </a:r>
            <a:r>
              <a:rPr lang="en-US" sz="600" dirty="0">
                <a:effectLst/>
                <a:latin typeface="Calibri" panose="020F0502020204030204" pitchFamily="34" charset="0"/>
                <a:ea typeface="Calibri" panose="020F0502020204030204" pitchFamily="34" charset="0"/>
                <a:cs typeface="Calibri" panose="020F0502020204030204" pitchFamily="34" charset="0"/>
              </a:rPr>
              <a:t>, Department of Forest and Conservation Sciences, UBC.</a:t>
            </a:r>
          </a:p>
          <a:p>
            <a:pPr marL="0" marR="0">
              <a:lnSpc>
                <a:spcPct val="107000"/>
              </a:lnSpc>
              <a:spcBef>
                <a:spcPts val="0"/>
              </a:spcBef>
              <a:spcAft>
                <a:spcPts val="800"/>
              </a:spcAft>
            </a:pP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Bardgett</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R. D., Bullock, J. M.,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Lavorel</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S., Manning, P., Schaffner, U.,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Ostle</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N.,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Chomel</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M.,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Durigan</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G., L. Fry, E., Johnson, D., Lavallee, J. M., Le Provost, G., Luo, S.,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Png</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K., Sankaran, M., Hou, X., Zhou, H., Ma, L., Ren, W., … Shi, H. (2021). Combatting global grassland degradation.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Nature Reviews Earth &amp; Environment</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2</a:t>
            </a:r>
            <a:r>
              <a:rPr lang="en-US" altLang="zh-TW" sz="600" dirty="0">
                <a:effectLst/>
                <a:latin typeface="Calibri" panose="020F0502020204030204" pitchFamily="34" charset="0"/>
                <a:ea typeface="Calibri" panose="020F0502020204030204" pitchFamily="34" charset="0"/>
                <a:cs typeface="Calibri" panose="020F0502020204030204" pitchFamily="34" charset="0"/>
              </a:rPr>
              <a:t>(10), 720–735. https://doi.org/10.1038/s43017-021-00207-2</a:t>
            </a:r>
          </a:p>
          <a:p>
            <a:pPr marL="0" marR="0">
              <a:lnSpc>
                <a:spcPct val="107000"/>
              </a:lnSpc>
              <a:spcBef>
                <a:spcPts val="0"/>
              </a:spcBef>
              <a:spcAft>
                <a:spcPts val="800"/>
              </a:spcAft>
            </a:pPr>
            <a:r>
              <a:rPr lang="en-US" altLang="zh-TW" sz="600" dirty="0">
                <a:effectLst/>
                <a:latin typeface="Calibri" panose="020F0502020204030204" pitchFamily="34" charset="0"/>
                <a:ea typeface="Calibri" panose="020F0502020204030204" pitchFamily="34" charset="0"/>
                <a:cs typeface="Calibri" panose="020F0502020204030204" pitchFamily="34" charset="0"/>
              </a:rPr>
              <a:t>British Columbia Forest Service. (2006).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Protection Program Strategy</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https://www.google.com/url?sa=t&amp;rct=j&amp;q=&amp;esrc=s&amp;source=web&amp;cd=&amp;ved=2ahUKEwjbyYXjvaf7AhX0AzQIHdVkCsIQFnoECBcQAQ&amp;url=https%3A%2F%2Fwww.for.gov.bc.ca%2Fhfd%2Flibrary%2Fdocuments%2Fbib96763.pdf&amp;usg=AOvVaw3IskQXECQG_hhCpv674bu1</a:t>
            </a:r>
          </a:p>
          <a:p>
            <a:pPr marL="0" marR="0">
              <a:lnSpc>
                <a:spcPct val="107000"/>
              </a:lnSpc>
              <a:spcBef>
                <a:spcPts val="0"/>
              </a:spcBef>
              <a:spcAft>
                <a:spcPts val="800"/>
              </a:spcAft>
            </a:pPr>
            <a:r>
              <a:rPr lang="en-US" altLang="zh-TW" sz="600" dirty="0">
                <a:effectLst/>
                <a:latin typeface="Calibri" panose="020F0502020204030204" pitchFamily="34" charset="0"/>
                <a:ea typeface="Calibri" panose="020F0502020204030204" pitchFamily="34" charset="0"/>
                <a:cs typeface="Calibri" panose="020F0502020204030204" pitchFamily="34" charset="0"/>
              </a:rPr>
              <a:t>Frank, T., Smith, A., Houston, B., Lindsay, E., &amp; Guo, X. (2022). Differentiation of Six Grassland/Forage Types in Three Canadian Ecoregions Based on Spectral Characteristics.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Remote Sensing</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14</a:t>
            </a:r>
            <a:r>
              <a:rPr lang="en-US" altLang="zh-TW" sz="600" dirty="0">
                <a:effectLst/>
                <a:latin typeface="Calibri" panose="020F0502020204030204" pitchFamily="34" charset="0"/>
                <a:ea typeface="Calibri" panose="020F0502020204030204" pitchFamily="34" charset="0"/>
                <a:cs typeface="Calibri" panose="020F0502020204030204" pitchFamily="34" charset="0"/>
              </a:rPr>
              <a:t>(9), 2121. </a:t>
            </a:r>
            <a:r>
              <a:rPr lang="en-US" altLang="zh-TW" sz="600" dirty="0">
                <a:effectLst/>
                <a:latin typeface="Calibri" panose="020F0502020204030204" pitchFamily="34" charset="0"/>
                <a:ea typeface="Calibri" panose="020F0502020204030204" pitchFamily="34" charset="0"/>
                <a:cs typeface="Calibri" panose="020F0502020204030204" pitchFamily="34" charset="0"/>
                <a:hlinkClick r:id="rId3"/>
              </a:rPr>
              <a:t>https://doi.org/10.3390/rs14092121</a:t>
            </a:r>
            <a:endParaRPr lang="en-US" altLang="zh-TW" sz="6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altLang="zh-TW" sz="600" dirty="0">
                <a:effectLst/>
                <a:latin typeface="Calibri" panose="020F0502020204030204" pitchFamily="34" charset="0"/>
                <a:ea typeface="Calibri" panose="020F0502020204030204" pitchFamily="34" charset="0"/>
                <a:cs typeface="Calibri" panose="020F0502020204030204" pitchFamily="34" charset="0"/>
              </a:rPr>
              <a:t>Gayton, D. (2022).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Grasslands: Durable, Resilient, and Connected</a:t>
            </a:r>
            <a:r>
              <a:rPr lang="en-US" altLang="zh-TW" sz="600" dirty="0">
                <a:effectLst/>
                <a:latin typeface="Calibri" panose="020F0502020204030204" pitchFamily="34" charset="0"/>
                <a:ea typeface="Calibri" panose="020F0502020204030204" pitchFamily="34" charset="0"/>
                <a:cs typeface="Calibri" panose="020F0502020204030204" pitchFamily="34" charset="0"/>
              </a:rPr>
              <a:t>.</a:t>
            </a:r>
          </a:p>
          <a:p>
            <a:pPr marL="0" marR="0">
              <a:lnSpc>
                <a:spcPct val="107000"/>
              </a:lnSpc>
              <a:spcBef>
                <a:spcPts val="0"/>
              </a:spcBef>
              <a:spcAft>
                <a:spcPts val="800"/>
              </a:spcAft>
            </a:pPr>
            <a:r>
              <a:rPr lang="en-US" altLang="zh-TW" sz="600" dirty="0">
                <a:effectLst/>
                <a:latin typeface="Calibri" panose="020F0502020204030204" pitchFamily="34" charset="0"/>
                <a:ea typeface="Calibri" panose="020F0502020204030204" pitchFamily="34" charset="0"/>
                <a:cs typeface="Calibri" panose="020F0502020204030204" pitchFamily="34" charset="0"/>
              </a:rPr>
              <a:t>Gibbs, H. K., &amp; Salmon, J. M. (2015). Mapping the world’s degraded lands.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Applied Geography</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57</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12–21. https://doi.org/10.1016/j.apgeog.2014.11.024</a:t>
            </a:r>
          </a:p>
          <a:p>
            <a:pPr marL="0" marR="0">
              <a:lnSpc>
                <a:spcPct val="107000"/>
              </a:lnSpc>
              <a:spcBef>
                <a:spcPts val="0"/>
              </a:spcBef>
              <a:spcAft>
                <a:spcPts val="800"/>
              </a:spcAft>
            </a:pP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Krzic</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M. (2016).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APBI402 Rangeland</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http://lfs-sw.sites.olt.ubc.ca/files/2015/12/Case_Range_Physical_Sep0214.pdf</a:t>
            </a:r>
          </a:p>
          <a:p>
            <a:pPr marL="0" marR="0">
              <a:lnSpc>
                <a:spcPct val="107000"/>
              </a:lnSpc>
              <a:spcBef>
                <a:spcPts val="0"/>
              </a:spcBef>
              <a:spcAft>
                <a:spcPts val="800"/>
              </a:spcAft>
            </a:pPr>
            <a:r>
              <a:rPr lang="en-US" altLang="zh-TW" sz="600" dirty="0">
                <a:effectLst/>
                <a:latin typeface="Calibri" panose="020F0502020204030204" pitchFamily="34" charset="0"/>
                <a:ea typeface="Calibri" panose="020F0502020204030204" pitchFamily="34" charset="0"/>
                <a:cs typeface="Calibri" panose="020F0502020204030204" pitchFamily="34" charset="0"/>
              </a:rPr>
              <a:t>Phillips, P. B.,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Szkorupa</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T., Crowley, S., &amp; Division, E. S. (2012).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Rocky Mountain Trench Rangeland Assessment Project</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20.</a:t>
            </a:r>
          </a:p>
          <a:p>
            <a:pPr marL="0" marR="0">
              <a:lnSpc>
                <a:spcPct val="107000"/>
              </a:lnSpc>
              <a:spcBef>
                <a:spcPts val="0"/>
              </a:spcBef>
              <a:spcAft>
                <a:spcPts val="800"/>
              </a:spcAft>
            </a:pP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Reinermann</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S.,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Asam</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S., &amp;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Kuenzer</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C. (2020). Remote Sensing of Grassland Production and Management—A Review.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Remote Sensing</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12</a:t>
            </a:r>
            <a:r>
              <a:rPr lang="en-US" altLang="zh-TW" sz="600" dirty="0">
                <a:effectLst/>
                <a:latin typeface="Calibri" panose="020F0502020204030204" pitchFamily="34" charset="0"/>
                <a:ea typeface="Calibri" panose="020F0502020204030204" pitchFamily="34" charset="0"/>
                <a:cs typeface="Calibri" panose="020F0502020204030204" pitchFamily="34" charset="0"/>
              </a:rPr>
              <a:t>(12), 1949. https://doi.org/10.3390/rs12121949</a:t>
            </a:r>
          </a:p>
          <a:p>
            <a:pPr marL="0" marR="0">
              <a:lnSpc>
                <a:spcPct val="107000"/>
              </a:lnSpc>
              <a:spcBef>
                <a:spcPts val="0"/>
              </a:spcBef>
              <a:spcAft>
                <a:spcPts val="800"/>
              </a:spcAft>
            </a:pPr>
            <a:r>
              <a:rPr lang="en-US" altLang="zh-TW" sz="600" dirty="0">
                <a:effectLst/>
                <a:latin typeface="Calibri" panose="020F0502020204030204" pitchFamily="34" charset="0"/>
                <a:ea typeface="Calibri" panose="020F0502020204030204" pitchFamily="34" charset="0"/>
                <a:cs typeface="Calibri" panose="020F0502020204030204" pitchFamily="34" charset="0"/>
              </a:rPr>
              <a:t>Royal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BritishColumbia</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Museum and Archives. (1925).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Lumbering in British Columbia</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https://royalbcmuseum.bc.ca/collections/object/nptac-bca-08</a:t>
            </a:r>
          </a:p>
          <a:p>
            <a:pPr marL="0" marR="0">
              <a:lnSpc>
                <a:spcPct val="107000"/>
              </a:lnSpc>
              <a:spcBef>
                <a:spcPts val="0"/>
              </a:spcBef>
              <a:spcAft>
                <a:spcPts val="800"/>
              </a:spcAft>
            </a:pPr>
            <a:r>
              <a:rPr lang="en-US" altLang="zh-TW" sz="600" dirty="0">
                <a:effectLst/>
                <a:latin typeface="Calibri" panose="020F0502020204030204" pitchFamily="34" charset="0"/>
                <a:ea typeface="Calibri" panose="020F0502020204030204" pitchFamily="34" charset="0"/>
                <a:cs typeface="Calibri" panose="020F0502020204030204" pitchFamily="34" charset="0"/>
              </a:rPr>
              <a:t>Salk, C.,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Sturn</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T., See, L., &amp; Fritz, S. (2016). Local Knowledge and Professional Background Have a Minimal Impact on Volunteer Citizen Science Performance in a Land-Cover Classification Task.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Remote Sensing</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8</a:t>
            </a:r>
            <a:r>
              <a:rPr lang="en-US" altLang="zh-TW" sz="600" dirty="0">
                <a:effectLst/>
                <a:latin typeface="Calibri" panose="020F0502020204030204" pitchFamily="34" charset="0"/>
                <a:ea typeface="Calibri" panose="020F0502020204030204" pitchFamily="34" charset="0"/>
                <a:cs typeface="Calibri" panose="020F0502020204030204" pitchFamily="34" charset="0"/>
              </a:rPr>
              <a:t>(9), 774. https://doi.org/10.3390/rs8090774</a:t>
            </a:r>
          </a:p>
          <a:p>
            <a:pPr marL="0" marR="0">
              <a:lnSpc>
                <a:spcPct val="107000"/>
              </a:lnSpc>
              <a:spcBef>
                <a:spcPts val="0"/>
              </a:spcBef>
              <a:spcAft>
                <a:spcPts val="800"/>
              </a:spcAft>
            </a:pP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Seyednasrollah</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B., Young, A. M.,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Hufkens</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K., Milliman, T.,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Friedl</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M. A.,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Frolking</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S., Richardson, A. D., Abraha, M., Allen, D. W., Apple, M., Arain, M. A., Baker, J., Baker, J. M.,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Baldocchi</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D.,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Bernacchi</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C. J., Bhattacharjee, J., </a:t>
            </a: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Blanken</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P., Bosch, D. D., Boughton, R., … Zona, D. (2019). </a:t>
            </a:r>
            <a:r>
              <a:rPr lang="en-US" altLang="zh-TW" sz="600" i="1" dirty="0" err="1">
                <a:effectLst/>
                <a:latin typeface="Calibri" panose="020F0502020204030204" pitchFamily="34" charset="0"/>
                <a:ea typeface="Calibri" panose="020F0502020204030204" pitchFamily="34" charset="0"/>
                <a:cs typeface="Calibri" panose="020F0502020204030204" pitchFamily="34" charset="0"/>
              </a:rPr>
              <a:t>PhenoCam</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 Dataset v2.0: Vegetation Phenology from Digital Camera Imagery, 2000-2018</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ORNL Distributed Active Archive Center. https://doi.org/10.3334/ORNLDAAC/1674</a:t>
            </a:r>
          </a:p>
          <a:p>
            <a:pPr marL="0" marR="0">
              <a:lnSpc>
                <a:spcPct val="107000"/>
              </a:lnSpc>
              <a:spcBef>
                <a:spcPts val="0"/>
              </a:spcBef>
              <a:spcAft>
                <a:spcPts val="800"/>
              </a:spcAft>
            </a:pPr>
            <a:r>
              <a:rPr lang="en-US" altLang="zh-TW" sz="600" dirty="0">
                <a:effectLst/>
                <a:latin typeface="Calibri" panose="020F0502020204030204" pitchFamily="34" charset="0"/>
                <a:ea typeface="Calibri" panose="020F0502020204030204" pitchFamily="34" charset="0"/>
                <a:cs typeface="Calibri" panose="020F0502020204030204" pitchFamily="34" charset="0"/>
              </a:rPr>
              <a:t>Soubry, I., &amp; Guo, X. (2022). Quantifying Woody Plant Encroachment in Grasslands: A Review on Remote Sensing Approaches.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Canadian Journal of Remote Sensing</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48</a:t>
            </a:r>
            <a:r>
              <a:rPr lang="en-US" altLang="zh-TW" sz="600" dirty="0">
                <a:effectLst/>
                <a:latin typeface="Calibri" panose="020F0502020204030204" pitchFamily="34" charset="0"/>
                <a:ea typeface="Calibri" panose="020F0502020204030204" pitchFamily="34" charset="0"/>
                <a:cs typeface="Calibri" panose="020F0502020204030204" pitchFamily="34" charset="0"/>
              </a:rPr>
              <a:t>(3), 337–378. https://doi.org/10.1080/07038992.2022.2039060</a:t>
            </a:r>
          </a:p>
          <a:p>
            <a:pPr marL="0" marR="0">
              <a:lnSpc>
                <a:spcPct val="107000"/>
              </a:lnSpc>
              <a:spcBef>
                <a:spcPts val="0"/>
              </a:spcBef>
              <a:spcAft>
                <a:spcPts val="800"/>
              </a:spcAft>
            </a:pPr>
            <a:r>
              <a:rPr lang="en-US" altLang="zh-TW" sz="600" i="1" dirty="0">
                <a:effectLst/>
                <a:latin typeface="Calibri" panose="020F0502020204030204" pitchFamily="34" charset="0"/>
                <a:ea typeface="Calibri" panose="020F0502020204030204" pitchFamily="34" charset="0"/>
                <a:cs typeface="Calibri" panose="020F0502020204030204" pitchFamily="34" charset="0"/>
              </a:rPr>
              <a:t>Spectral Characteristics Viewer | Landsat Missions</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(n.d.). Retrieved November 11, 2022, from </a:t>
            </a:r>
            <a:r>
              <a:rPr lang="en-US" altLang="zh-TW" sz="600" dirty="0">
                <a:effectLst/>
                <a:latin typeface="Calibri" panose="020F0502020204030204" pitchFamily="34" charset="0"/>
                <a:ea typeface="Calibri" panose="020F0502020204030204" pitchFamily="34" charset="0"/>
                <a:cs typeface="Calibri" panose="020F0502020204030204" pitchFamily="34" charset="0"/>
                <a:hlinkClick r:id="rId4"/>
              </a:rPr>
              <a:t>https://landsat.usgs.gov/spectral-characteristics-viewer</a:t>
            </a:r>
            <a:endParaRPr lang="en-US" altLang="zh-TW" sz="6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US" altLang="zh-TW" sz="600" dirty="0">
                <a:effectLst/>
                <a:latin typeface="Calibri" panose="020F0502020204030204" pitchFamily="34" charset="0"/>
                <a:ea typeface="Calibri" panose="020F0502020204030204" pitchFamily="34" charset="0"/>
                <a:cs typeface="Calibri" panose="020F0502020204030204" pitchFamily="34" charset="0"/>
              </a:rPr>
              <a:t>The Grassland Conservation Council of British Columbia. (2022).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Grasslands: Resilience Champion in a Changing Climate</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https://bcgrasslands.org/wp-content/uploads/2022/09/bc-grasslands-2022_final.pdf</a:t>
            </a:r>
          </a:p>
          <a:p>
            <a:pPr marL="0" marR="0">
              <a:lnSpc>
                <a:spcPct val="107000"/>
              </a:lnSpc>
              <a:spcBef>
                <a:spcPts val="0"/>
              </a:spcBef>
              <a:spcAft>
                <a:spcPts val="800"/>
              </a:spcAft>
            </a:pPr>
            <a:r>
              <a:rPr lang="en-US" altLang="zh-TW" sz="600" dirty="0" err="1">
                <a:effectLst/>
                <a:latin typeface="Calibri" panose="020F0502020204030204" pitchFamily="34" charset="0"/>
                <a:ea typeface="Calibri" panose="020F0502020204030204" pitchFamily="34" charset="0"/>
                <a:cs typeface="Calibri" panose="020F0502020204030204" pitchFamily="34" charset="0"/>
              </a:rPr>
              <a:t>Wikeem</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B. M., Newman, R. F., &amp; Ross, T. J. (2012). </a:t>
            </a:r>
            <a:r>
              <a:rPr lang="en-US" altLang="zh-TW" sz="600" i="1" dirty="0">
                <a:effectLst/>
                <a:latin typeface="Calibri" panose="020F0502020204030204" pitchFamily="34" charset="0"/>
                <a:ea typeface="Calibri" panose="020F0502020204030204" pitchFamily="34" charset="0"/>
                <a:cs typeface="Calibri" panose="020F0502020204030204" pitchFamily="34" charset="0"/>
              </a:rPr>
              <a:t>Long-term effects of cattle and wildlife grazing on grassland plant community recovery in the East Kootenay Region of British Columbia</a:t>
            </a:r>
            <a:r>
              <a:rPr lang="en-US" altLang="zh-TW" sz="600" dirty="0">
                <a:effectLst/>
                <a:latin typeface="Calibri" panose="020F0502020204030204" pitchFamily="34" charset="0"/>
                <a:ea typeface="Calibri" panose="020F0502020204030204" pitchFamily="34" charset="0"/>
                <a:cs typeface="Calibri" panose="020F0502020204030204" pitchFamily="34" charset="0"/>
              </a:rPr>
              <a:t>. British Columbia Ministry of Forests, Lands and Natural Resource Operations. </a:t>
            </a:r>
          </a:p>
          <a:p>
            <a:endParaRPr lang="en-US" sz="600"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D9BFF2AF-30E9-C041-8B71-0885AA483056}"/>
              </a:ext>
            </a:extLst>
          </p:cNvPr>
          <p:cNvSpPr>
            <a:spLocks noGrp="1"/>
          </p:cNvSpPr>
          <p:nvPr>
            <p:ph type="title"/>
          </p:nvPr>
        </p:nvSpPr>
        <p:spPr/>
        <p:txBody>
          <a:bodyPr/>
          <a:lstStyle/>
          <a:p>
            <a:pPr>
              <a:defRPr/>
            </a:pPr>
            <a:r>
              <a:rPr lang="en-US" altLang="zh-TW" dirty="0">
                <a:solidFill>
                  <a:srgbClr val="0070C0"/>
                </a:solidFill>
              </a:rPr>
              <a:t>Reference</a:t>
            </a:r>
            <a:endParaRPr lang="en-CA" dirty="0">
              <a:solidFill>
                <a:srgbClr val="0070C0"/>
              </a:solidFill>
              <a:ea typeface="ＭＳ Ｐゴシック" charset="-128"/>
            </a:endParaRPr>
          </a:p>
        </p:txBody>
      </p:sp>
    </p:spTree>
    <p:extLst>
      <p:ext uri="{BB962C8B-B14F-4D97-AF65-F5344CB8AC3E}">
        <p14:creationId xmlns:p14="http://schemas.microsoft.com/office/powerpoint/2010/main" val="2220014846"/>
      </p:ext>
    </p:extLst>
  </p:cSld>
  <p:clrMapOvr>
    <a:masterClrMapping/>
  </p:clrMapOvr>
</p:sld>
</file>

<file path=ppt/theme/theme1.xml><?xml version="1.0" encoding="utf-8"?>
<a:theme xmlns:a="http://schemas.openxmlformats.org/drawingml/2006/main" name="Office Theme">
  <a:themeElements>
    <a:clrScheme name="UBC Brand 1">
      <a:dk1>
        <a:srgbClr val="002040"/>
      </a:dk1>
      <a:lt1>
        <a:sysClr val="window" lastClr="FFFFFF"/>
      </a:lt1>
      <a:dk2>
        <a:srgbClr val="486B7F"/>
      </a:dk2>
      <a:lt2>
        <a:srgbClr val="EEECE1"/>
      </a:lt2>
      <a:accent1>
        <a:srgbClr val="002040"/>
      </a:accent1>
      <a:accent2>
        <a:srgbClr val="2E526B"/>
      </a:accent2>
      <a:accent3>
        <a:srgbClr val="6A8999"/>
      </a:accent3>
      <a:accent4>
        <a:srgbClr val="A7B9C1"/>
      </a:accent4>
      <a:accent5>
        <a:srgbClr val="BECBD0"/>
      </a:accent5>
      <a:accent6>
        <a:srgbClr val="D0DCDF"/>
      </a:accent6>
      <a:hlink>
        <a:srgbClr val="0000FF"/>
      </a:hlink>
      <a:folHlink>
        <a:srgbClr val="800080"/>
      </a:folHlink>
    </a:clrScheme>
    <a:fontScheme name="Custom 2">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9936</TotalTime>
  <Words>1470</Words>
  <Application>Microsoft Office PowerPoint</Application>
  <PresentationFormat>On-screen Show (16:9)</PresentationFormat>
  <Paragraphs>83</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Montserrat</vt:lpstr>
      <vt:lpstr>Montserrat Semi-Bold</vt:lpstr>
      <vt:lpstr>Whitney Book</vt:lpstr>
      <vt:lpstr>Office Theme</vt:lpstr>
      <vt:lpstr>Delineating Grassland in British Columbia</vt:lpstr>
      <vt:lpstr>Introduction:  Current approaches for grassland inventory</vt:lpstr>
      <vt:lpstr>Introduction:  Grassland inventory in BC is limited</vt:lpstr>
      <vt:lpstr>Methods: Machine learning to delineate grasslands</vt:lpstr>
      <vt:lpstr>Expected Results:  Challenges in identifying grassland classes</vt:lpstr>
      <vt:lpstr>Conclusions</vt:lpstr>
      <vt:lpstr>Reference</vt:lpstr>
    </vt:vector>
  </TitlesOfParts>
  <Manager/>
  <Company>UBC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UBC Powerpoint template (text)</dc:title>
  <dc:subject/>
  <dc:creator>regent</dc:creator>
  <cp:keywords/>
  <dc:description/>
  <cp:lastModifiedBy>jntwng@student.ubc.ca</cp:lastModifiedBy>
  <cp:revision>370</cp:revision>
  <cp:lastPrinted>2016-07-11T18:15:24Z</cp:lastPrinted>
  <dcterms:created xsi:type="dcterms:W3CDTF">2010-06-15T20:07:28Z</dcterms:created>
  <dcterms:modified xsi:type="dcterms:W3CDTF">2022-11-30T17:19:15Z</dcterms:modified>
  <cp:category/>
</cp:coreProperties>
</file>