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57" r:id="rId3"/>
    <p:sldId id="258" r:id="rId4"/>
    <p:sldId id="259" r:id="rId5"/>
    <p:sldId id="260" r:id="rId6"/>
    <p:sldId id="261" r:id="rId7"/>
    <p:sldId id="262" r:id="rId8"/>
    <p:sldId id="267" r:id="rId9"/>
    <p:sldId id="264" r:id="rId10"/>
    <p:sldId id="265" r:id="rId11"/>
    <p:sldId id="266" r:id="rId12"/>
    <p:sldId id="270"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1E5B6-321E-4CDF-9BE7-8E5427424350}" v="718" dt="2021-11-04T22:16:45.835"/>
    <p1510:client id="{8AF32382-7DF7-662D-C77E-E0E5361BDACC}" v="2" dt="2021-11-17T08:23:24.996"/>
    <p1510:client id="{A97CD22E-6033-014C-CE3F-4D4DF1064198}" v="21" dt="2021-11-16T23:00:29.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y, Katherine" userId="S::katherine.fry@ubc.ca::dc42f910-ccd5-4672-b900-24dd2a4e7549" providerId="AD" clId="Web-{2EE1E5B6-321E-4CDF-9BE7-8E5427424350}"/>
    <pc:docChg chg="addSld delSld modSld sldOrd addMainMaster delMainMaster">
      <pc:chgData name="Fry, Katherine" userId="S::katherine.fry@ubc.ca::dc42f910-ccd5-4672-b900-24dd2a4e7549" providerId="AD" clId="Web-{2EE1E5B6-321E-4CDF-9BE7-8E5427424350}" dt="2021-11-04T22:16:45.835" v="735" actId="20577"/>
      <pc:docMkLst>
        <pc:docMk/>
      </pc:docMkLst>
      <pc:sldChg chg="addSp delSp modSp del mod setBg setClrOvrMap">
        <pc:chgData name="Fry, Katherine" userId="S::katherine.fry@ubc.ca::dc42f910-ccd5-4672-b900-24dd2a4e7549" providerId="AD" clId="Web-{2EE1E5B6-321E-4CDF-9BE7-8E5427424350}" dt="2021-11-04T20:47:50.800" v="12"/>
        <pc:sldMkLst>
          <pc:docMk/>
          <pc:sldMk cId="109857222" sldId="256"/>
        </pc:sldMkLst>
        <pc:spChg chg="mod">
          <ac:chgData name="Fry, Katherine" userId="S::katherine.fry@ubc.ca::dc42f910-ccd5-4672-b900-24dd2a4e7549" providerId="AD" clId="Web-{2EE1E5B6-321E-4CDF-9BE7-8E5427424350}" dt="2021-11-04T20:47:48.082" v="11"/>
          <ac:spMkLst>
            <pc:docMk/>
            <pc:sldMk cId="109857222" sldId="256"/>
            <ac:spMk id="2" creationId="{00000000-0000-0000-0000-000000000000}"/>
          </ac:spMkLst>
        </pc:spChg>
        <pc:spChg chg="mod">
          <ac:chgData name="Fry, Katherine" userId="S::katherine.fry@ubc.ca::dc42f910-ccd5-4672-b900-24dd2a4e7549" providerId="AD" clId="Web-{2EE1E5B6-321E-4CDF-9BE7-8E5427424350}" dt="2021-11-04T20:47:48.082" v="11"/>
          <ac:spMkLst>
            <pc:docMk/>
            <pc:sldMk cId="109857222" sldId="256"/>
            <ac:spMk id="3" creationId="{00000000-0000-0000-0000-000000000000}"/>
          </ac:spMkLst>
        </pc:spChg>
        <pc:spChg chg="add del">
          <ac:chgData name="Fry, Katherine" userId="S::katherine.fry@ubc.ca::dc42f910-ccd5-4672-b900-24dd2a4e7549" providerId="AD" clId="Web-{2EE1E5B6-321E-4CDF-9BE7-8E5427424350}" dt="2021-11-04T20:47:27.144" v="4"/>
          <ac:spMkLst>
            <pc:docMk/>
            <pc:sldMk cId="109857222" sldId="256"/>
            <ac:spMk id="6" creationId="{E49CC64F-7275-4E33-961B-0C5CDC439875}"/>
          </ac:spMkLst>
        </pc:spChg>
        <pc:spChg chg="add del">
          <ac:chgData name="Fry, Katherine" userId="S::katherine.fry@ubc.ca::dc42f910-ccd5-4672-b900-24dd2a4e7549" providerId="AD" clId="Web-{2EE1E5B6-321E-4CDF-9BE7-8E5427424350}" dt="2021-11-04T20:47:31.581" v="6"/>
          <ac:spMkLst>
            <pc:docMk/>
            <pc:sldMk cId="109857222" sldId="256"/>
            <ac:spMk id="7" creationId="{71B2258F-86CA-4D4D-8270-BC05FCDEBFB3}"/>
          </ac:spMkLst>
        </pc:spChg>
        <pc:spChg chg="add del">
          <ac:chgData name="Fry, Katherine" userId="S::katherine.fry@ubc.ca::dc42f910-ccd5-4672-b900-24dd2a4e7549" providerId="AD" clId="Web-{2EE1E5B6-321E-4CDF-9BE7-8E5427424350}" dt="2021-11-04T20:47:43.925" v="8"/>
          <ac:spMkLst>
            <pc:docMk/>
            <pc:sldMk cId="109857222" sldId="256"/>
            <ac:spMk id="8" creationId="{E91DC736-0EF8-4F87-9146-EBF1D2EE4D3D}"/>
          </ac:spMkLst>
        </pc:spChg>
        <pc:spChg chg="add del">
          <ac:chgData name="Fry, Katherine" userId="S::katherine.fry@ubc.ca::dc42f910-ccd5-4672-b900-24dd2a4e7549" providerId="AD" clId="Web-{2EE1E5B6-321E-4CDF-9BE7-8E5427424350}" dt="2021-11-04T20:47:23.410" v="2"/>
          <ac:spMkLst>
            <pc:docMk/>
            <pc:sldMk cId="109857222" sldId="256"/>
            <ac:spMk id="9" creationId="{87CC2527-562A-4F69-B487-4371E5B243E7}"/>
          </ac:spMkLst>
        </pc:spChg>
        <pc:spChg chg="add del">
          <ac:chgData name="Fry, Katherine" userId="S::katherine.fry@ubc.ca::dc42f910-ccd5-4672-b900-24dd2a4e7549" providerId="AD" clId="Web-{2EE1E5B6-321E-4CDF-9BE7-8E5427424350}" dt="2021-11-04T20:47:43.925" v="8"/>
          <ac:spMkLst>
            <pc:docMk/>
            <pc:sldMk cId="109857222" sldId="256"/>
            <ac:spMk id="10" creationId="{097CD68E-23E3-4007-8847-CD0944C4F7BE}"/>
          </ac:spMkLst>
        </pc:spChg>
        <pc:spChg chg="add del">
          <ac:chgData name="Fry, Katherine" userId="S::katherine.fry@ubc.ca::dc42f910-ccd5-4672-b900-24dd2a4e7549" providerId="AD" clId="Web-{2EE1E5B6-321E-4CDF-9BE7-8E5427424350}" dt="2021-11-04T20:47:48.035" v="10"/>
          <ac:spMkLst>
            <pc:docMk/>
            <pc:sldMk cId="109857222" sldId="256"/>
            <ac:spMk id="12" creationId="{0671A8AE-40A1-4631-A6B8-581AFF065482}"/>
          </ac:spMkLst>
        </pc:spChg>
        <pc:spChg chg="add del">
          <ac:chgData name="Fry, Katherine" userId="S::katherine.fry@ubc.ca::dc42f910-ccd5-4672-b900-24dd2a4e7549" providerId="AD" clId="Web-{2EE1E5B6-321E-4CDF-9BE7-8E5427424350}" dt="2021-11-04T20:47:43.925" v="8"/>
          <ac:spMkLst>
            <pc:docMk/>
            <pc:sldMk cId="109857222" sldId="256"/>
            <ac:spMk id="13" creationId="{AF2F604E-43BE-4DC3-B983-E071523364F8}"/>
          </ac:spMkLst>
        </pc:spChg>
        <pc:spChg chg="add del">
          <ac:chgData name="Fry, Katherine" userId="S::katherine.fry@ubc.ca::dc42f910-ccd5-4672-b900-24dd2a4e7549" providerId="AD" clId="Web-{2EE1E5B6-321E-4CDF-9BE7-8E5427424350}" dt="2021-11-04T20:47:48.035" v="10"/>
          <ac:spMkLst>
            <pc:docMk/>
            <pc:sldMk cId="109857222" sldId="256"/>
            <ac:spMk id="14" creationId="{AB58EF07-17C2-48CF-ABB0-EEF1F17CB8F0}"/>
          </ac:spMkLst>
        </pc:spChg>
        <pc:spChg chg="add del">
          <ac:chgData name="Fry, Katherine" userId="S::katherine.fry@ubc.ca::dc42f910-ccd5-4672-b900-24dd2a4e7549" providerId="AD" clId="Web-{2EE1E5B6-321E-4CDF-9BE7-8E5427424350}" dt="2021-11-04T20:47:43.925" v="8"/>
          <ac:spMkLst>
            <pc:docMk/>
            <pc:sldMk cId="109857222" sldId="256"/>
            <ac:spMk id="15" creationId="{08C9B587-E65E-4B52-B37C-ABEBB6E87928}"/>
          </ac:spMkLst>
        </pc:spChg>
        <pc:spChg chg="add del">
          <ac:chgData name="Fry, Katherine" userId="S::katherine.fry@ubc.ca::dc42f910-ccd5-4672-b900-24dd2a4e7549" providerId="AD" clId="Web-{2EE1E5B6-321E-4CDF-9BE7-8E5427424350}" dt="2021-11-04T20:47:48.035" v="10"/>
          <ac:spMkLst>
            <pc:docMk/>
            <pc:sldMk cId="109857222" sldId="256"/>
            <ac:spMk id="16" creationId="{AF2F604E-43BE-4DC3-B983-E071523364F8}"/>
          </ac:spMkLst>
        </pc:spChg>
        <pc:spChg chg="add del">
          <ac:chgData name="Fry, Katherine" userId="S::katherine.fry@ubc.ca::dc42f910-ccd5-4672-b900-24dd2a4e7549" providerId="AD" clId="Web-{2EE1E5B6-321E-4CDF-9BE7-8E5427424350}" dt="2021-11-04T20:47:48.035" v="10"/>
          <ac:spMkLst>
            <pc:docMk/>
            <pc:sldMk cId="109857222" sldId="256"/>
            <ac:spMk id="17" creationId="{08C9B587-E65E-4B52-B37C-ABEBB6E87928}"/>
          </ac:spMkLst>
        </pc:spChg>
        <pc:spChg chg="add">
          <ac:chgData name="Fry, Katherine" userId="S::katherine.fry@ubc.ca::dc42f910-ccd5-4672-b900-24dd2a4e7549" providerId="AD" clId="Web-{2EE1E5B6-321E-4CDF-9BE7-8E5427424350}" dt="2021-11-04T20:47:48.082" v="11"/>
          <ac:spMkLst>
            <pc:docMk/>
            <pc:sldMk cId="109857222" sldId="256"/>
            <ac:spMk id="18" creationId="{71B2258F-86CA-4D4D-8270-BC05FCDEBFB3}"/>
          </ac:spMkLst>
        </pc:spChg>
        <pc:picChg chg="add mod ord">
          <ac:chgData name="Fry, Katherine" userId="S::katherine.fry@ubc.ca::dc42f910-ccd5-4672-b900-24dd2a4e7549" providerId="AD" clId="Web-{2EE1E5B6-321E-4CDF-9BE7-8E5427424350}" dt="2021-11-04T20:47:48.082" v="11"/>
          <ac:picMkLst>
            <pc:docMk/>
            <pc:sldMk cId="109857222" sldId="256"/>
            <ac:picMk id="4" creationId="{3E76B36C-A60C-4A0D-AA8F-CFE7B236C7A1}"/>
          </ac:picMkLst>
        </pc:picChg>
        <pc:cxnChg chg="add del">
          <ac:chgData name="Fry, Katherine" userId="S::katherine.fry@ubc.ca::dc42f910-ccd5-4672-b900-24dd2a4e7549" providerId="AD" clId="Web-{2EE1E5B6-321E-4CDF-9BE7-8E5427424350}" dt="2021-11-04T20:47:23.410" v="2"/>
          <ac:cxnSpMkLst>
            <pc:docMk/>
            <pc:sldMk cId="109857222" sldId="256"/>
            <ac:cxnSpMk id="11" creationId="{BCDAEC91-5BCE-4B55-9CC0-43EF94CB734B}"/>
          </ac:cxnSpMkLst>
        </pc:cxnChg>
      </pc:sldChg>
      <pc:sldChg chg="addSp delSp modSp new mod setBg modClrScheme addAnim delAnim chgLayout">
        <pc:chgData name="Fry, Katherine" userId="S::katherine.fry@ubc.ca::dc42f910-ccd5-4672-b900-24dd2a4e7549" providerId="AD" clId="Web-{2EE1E5B6-321E-4CDF-9BE7-8E5427424350}" dt="2021-11-04T20:51:52.114" v="141" actId="20577"/>
        <pc:sldMkLst>
          <pc:docMk/>
          <pc:sldMk cId="3208476643" sldId="256"/>
        </pc:sldMkLst>
        <pc:spChg chg="mod">
          <ac:chgData name="Fry, Katherine" userId="S::katherine.fry@ubc.ca::dc42f910-ccd5-4672-b900-24dd2a4e7549" providerId="AD" clId="Web-{2EE1E5B6-321E-4CDF-9BE7-8E5427424350}" dt="2021-11-04T20:51:52.114" v="141" actId="20577"/>
          <ac:spMkLst>
            <pc:docMk/>
            <pc:sldMk cId="3208476643" sldId="256"/>
            <ac:spMk id="2" creationId="{C85F94E6-47BB-4B7C-A75F-D134FE533747}"/>
          </ac:spMkLst>
        </pc:spChg>
        <pc:spChg chg="mod">
          <ac:chgData name="Fry, Katherine" userId="S::katherine.fry@ubc.ca::dc42f910-ccd5-4672-b900-24dd2a4e7549" providerId="AD" clId="Web-{2EE1E5B6-321E-4CDF-9BE7-8E5427424350}" dt="2021-11-04T20:49:12.723" v="66"/>
          <ac:spMkLst>
            <pc:docMk/>
            <pc:sldMk cId="3208476643" sldId="256"/>
            <ac:spMk id="3" creationId="{0B449E95-755F-4311-8A8D-86590DCA3E78}"/>
          </ac:spMkLst>
        </pc:spChg>
        <pc:spChg chg="add del">
          <ac:chgData name="Fry, Katherine" userId="S::katherine.fry@ubc.ca::dc42f910-ccd5-4672-b900-24dd2a4e7549" providerId="AD" clId="Web-{2EE1E5B6-321E-4CDF-9BE7-8E5427424350}" dt="2021-11-04T20:48:42.238" v="60"/>
          <ac:spMkLst>
            <pc:docMk/>
            <pc:sldMk cId="3208476643" sldId="256"/>
            <ac:spMk id="5" creationId="{36F292AA-C8DB-4CAA-97C9-456CF8540690}"/>
          </ac:spMkLst>
        </pc:spChg>
        <pc:spChg chg="add del">
          <ac:chgData name="Fry, Katherine" userId="S::katherine.fry@ubc.ca::dc42f910-ccd5-4672-b900-24dd2a4e7549" providerId="AD" clId="Web-{2EE1E5B6-321E-4CDF-9BE7-8E5427424350}" dt="2021-11-04T20:48:42.238" v="60"/>
          <ac:spMkLst>
            <pc:docMk/>
            <pc:sldMk cId="3208476643" sldId="256"/>
            <ac:spMk id="7" creationId="{AA065953-3D69-4CD4-80C3-DF10DEB4C761}"/>
          </ac:spMkLst>
        </pc:spChg>
        <pc:spChg chg="add del">
          <ac:chgData name="Fry, Katherine" userId="S::katherine.fry@ubc.ca::dc42f910-ccd5-4672-b900-24dd2a4e7549" providerId="AD" clId="Web-{2EE1E5B6-321E-4CDF-9BE7-8E5427424350}" dt="2021-11-04T20:48:42.238" v="60"/>
          <ac:spMkLst>
            <pc:docMk/>
            <pc:sldMk cId="3208476643" sldId="256"/>
            <ac:spMk id="8" creationId="{2AB36DB5-F10D-4EDB-87E2-ECB9301FFC62}"/>
          </ac:spMkLst>
        </pc:spChg>
        <pc:spChg chg="add del">
          <ac:chgData name="Fry, Katherine" userId="S::katherine.fry@ubc.ca::dc42f910-ccd5-4672-b900-24dd2a4e7549" providerId="AD" clId="Web-{2EE1E5B6-321E-4CDF-9BE7-8E5427424350}" dt="2021-11-04T20:48:26.082" v="47"/>
          <ac:spMkLst>
            <pc:docMk/>
            <pc:sldMk cId="3208476643" sldId="256"/>
            <ac:spMk id="9" creationId="{0DBF1ABE-8590-450D-BB49-BDDCCF3EEA9E}"/>
          </ac:spMkLst>
        </pc:spChg>
        <pc:spChg chg="add del">
          <ac:chgData name="Fry, Katherine" userId="S::katherine.fry@ubc.ca::dc42f910-ccd5-4672-b900-24dd2a4e7549" providerId="AD" clId="Web-{2EE1E5B6-321E-4CDF-9BE7-8E5427424350}" dt="2021-11-04T20:48:42.238" v="60"/>
          <ac:spMkLst>
            <pc:docMk/>
            <pc:sldMk cId="3208476643" sldId="256"/>
            <ac:spMk id="10" creationId="{446F195D-95DC-419E-BBC1-E2B601A6067B}"/>
          </ac:spMkLst>
        </pc:spChg>
        <pc:spChg chg="add del">
          <ac:chgData name="Fry, Katherine" userId="S::katherine.fry@ubc.ca::dc42f910-ccd5-4672-b900-24dd2a4e7549" providerId="AD" clId="Web-{2EE1E5B6-321E-4CDF-9BE7-8E5427424350}" dt="2021-11-04T20:48:26.082" v="47"/>
          <ac:spMkLst>
            <pc:docMk/>
            <pc:sldMk cId="3208476643" sldId="256"/>
            <ac:spMk id="11" creationId="{391F8D69-709A-4575-A393-B4C26481AF3B}"/>
          </ac:spMkLst>
        </pc:spChg>
        <pc:spChg chg="add del">
          <ac:chgData name="Fry, Katherine" userId="S::katherine.fry@ubc.ca::dc42f910-ccd5-4672-b900-24dd2a4e7549" providerId="AD" clId="Web-{2EE1E5B6-321E-4CDF-9BE7-8E5427424350}" dt="2021-11-04T20:48:42.238" v="60"/>
          <ac:spMkLst>
            <pc:docMk/>
            <pc:sldMk cId="3208476643" sldId="256"/>
            <ac:spMk id="12" creationId="{2256CF5B-1DAD-4912-86B9-FCA733692FED}"/>
          </ac:spMkLst>
        </pc:spChg>
        <pc:spChg chg="add del">
          <ac:chgData name="Fry, Katherine" userId="S::katherine.fry@ubc.ca::dc42f910-ccd5-4672-b900-24dd2a4e7549" providerId="AD" clId="Web-{2EE1E5B6-321E-4CDF-9BE7-8E5427424350}" dt="2021-11-04T20:48:26.082" v="47"/>
          <ac:spMkLst>
            <pc:docMk/>
            <pc:sldMk cId="3208476643" sldId="256"/>
            <ac:spMk id="13" creationId="{C87A50C4-1191-461A-9E09-C8057F2AF01F}"/>
          </ac:spMkLst>
        </pc:spChg>
        <pc:spChg chg="add del">
          <ac:chgData name="Fry, Katherine" userId="S::katherine.fry@ubc.ca::dc42f910-ccd5-4672-b900-24dd2a4e7549" providerId="AD" clId="Web-{2EE1E5B6-321E-4CDF-9BE7-8E5427424350}" dt="2021-11-04T20:49:12.723" v="66"/>
          <ac:spMkLst>
            <pc:docMk/>
            <pc:sldMk cId="3208476643" sldId="256"/>
            <ac:spMk id="14" creationId="{4187D111-0A9D-421B-84EB-FC5811C3A931}"/>
          </ac:spMkLst>
        </pc:spChg>
        <pc:spChg chg="add del">
          <ac:chgData name="Fry, Katherine" userId="S::katherine.fry@ubc.ca::dc42f910-ccd5-4672-b900-24dd2a4e7549" providerId="AD" clId="Web-{2EE1E5B6-321E-4CDF-9BE7-8E5427424350}" dt="2021-11-04T20:48:26.082" v="47"/>
          <ac:spMkLst>
            <pc:docMk/>
            <pc:sldMk cId="3208476643" sldId="256"/>
            <ac:spMk id="15" creationId="{BC87DA9F-8DB2-4D48-8716-A928FBB8A5D2}"/>
          </ac:spMkLst>
        </pc:spChg>
        <pc:spChg chg="add del">
          <ac:chgData name="Fry, Katherine" userId="S::katherine.fry@ubc.ca::dc42f910-ccd5-4672-b900-24dd2a4e7549" providerId="AD" clId="Web-{2EE1E5B6-321E-4CDF-9BE7-8E5427424350}" dt="2021-11-04T20:48:26.082" v="47"/>
          <ac:spMkLst>
            <pc:docMk/>
            <pc:sldMk cId="3208476643" sldId="256"/>
            <ac:spMk id="17" creationId="{195EA065-AC5D-431D-927E-87FF05884866}"/>
          </ac:spMkLst>
        </pc:spChg>
        <pc:spChg chg="add del">
          <ac:chgData name="Fry, Katherine" userId="S::katherine.fry@ubc.ca::dc42f910-ccd5-4672-b900-24dd2a4e7549" providerId="AD" clId="Web-{2EE1E5B6-321E-4CDF-9BE7-8E5427424350}" dt="2021-11-04T20:48:26.082" v="47"/>
          <ac:spMkLst>
            <pc:docMk/>
            <pc:sldMk cId="3208476643" sldId="256"/>
            <ac:spMk id="19" creationId="{46934B3C-D73F-4CD0-95B1-0244D662D1C7}"/>
          </ac:spMkLst>
        </pc:spChg>
        <pc:spChg chg="add del">
          <ac:chgData name="Fry, Katherine" userId="S::katherine.fry@ubc.ca::dc42f910-ccd5-4672-b900-24dd2a4e7549" providerId="AD" clId="Web-{2EE1E5B6-321E-4CDF-9BE7-8E5427424350}" dt="2021-11-04T20:49:12.723" v="66"/>
          <ac:spMkLst>
            <pc:docMk/>
            <pc:sldMk cId="3208476643" sldId="256"/>
            <ac:spMk id="52" creationId="{D2BA0570-7BB5-4FB7-B41A-048CE0327BAC}"/>
          </ac:spMkLst>
        </pc:spChg>
        <pc:spChg chg="add del">
          <ac:chgData name="Fry, Katherine" userId="S::katherine.fry@ubc.ca::dc42f910-ccd5-4672-b900-24dd2a4e7549" providerId="AD" clId="Web-{2EE1E5B6-321E-4CDF-9BE7-8E5427424350}" dt="2021-11-04T20:49:12.723" v="66"/>
          <ac:spMkLst>
            <pc:docMk/>
            <pc:sldMk cId="3208476643" sldId="256"/>
            <ac:spMk id="54" creationId="{729E7B49-E1D9-4EAE-8B30-D958A9580767}"/>
          </ac:spMkLst>
        </pc:spChg>
        <pc:spChg chg="add">
          <ac:chgData name="Fry, Katherine" userId="S::katherine.fry@ubc.ca::dc42f910-ccd5-4672-b900-24dd2a4e7549" providerId="AD" clId="Web-{2EE1E5B6-321E-4CDF-9BE7-8E5427424350}" dt="2021-11-04T20:49:12.723" v="66"/>
          <ac:spMkLst>
            <pc:docMk/>
            <pc:sldMk cId="3208476643" sldId="256"/>
            <ac:spMk id="56" creationId="{4187D111-0A9D-421B-84EB-FC5811C3A931}"/>
          </ac:spMkLst>
        </pc:spChg>
        <pc:spChg chg="add del">
          <ac:chgData name="Fry, Katherine" userId="S::katherine.fry@ubc.ca::dc42f910-ccd5-4672-b900-24dd2a4e7549" providerId="AD" clId="Web-{2EE1E5B6-321E-4CDF-9BE7-8E5427424350}" dt="2021-11-04T20:49:12.645" v="65"/>
          <ac:spMkLst>
            <pc:docMk/>
            <pc:sldMk cId="3208476643" sldId="256"/>
            <ac:spMk id="59" creationId="{33428ACC-71EC-4171-9527-10983BA6B41D}"/>
          </ac:spMkLst>
        </pc:spChg>
        <pc:spChg chg="add del">
          <ac:chgData name="Fry, Katherine" userId="S::katherine.fry@ubc.ca::dc42f910-ccd5-4672-b900-24dd2a4e7549" providerId="AD" clId="Web-{2EE1E5B6-321E-4CDF-9BE7-8E5427424350}" dt="2021-11-04T20:49:12.645" v="65"/>
          <ac:spMkLst>
            <pc:docMk/>
            <pc:sldMk cId="3208476643" sldId="256"/>
            <ac:spMk id="63" creationId="{8D4480B4-953D-41FA-9052-09AB3A026947}"/>
          </ac:spMkLst>
        </pc:spChg>
        <pc:spChg chg="add">
          <ac:chgData name="Fry, Katherine" userId="S::katherine.fry@ubc.ca::dc42f910-ccd5-4672-b900-24dd2a4e7549" providerId="AD" clId="Web-{2EE1E5B6-321E-4CDF-9BE7-8E5427424350}" dt="2021-11-04T20:49:12.723" v="66"/>
          <ac:spMkLst>
            <pc:docMk/>
            <pc:sldMk cId="3208476643" sldId="256"/>
            <ac:spMk id="94" creationId="{D2BA0570-7BB5-4FB7-B41A-048CE0327BAC}"/>
          </ac:spMkLst>
        </pc:spChg>
        <pc:spChg chg="add">
          <ac:chgData name="Fry, Katherine" userId="S::katherine.fry@ubc.ca::dc42f910-ccd5-4672-b900-24dd2a4e7549" providerId="AD" clId="Web-{2EE1E5B6-321E-4CDF-9BE7-8E5427424350}" dt="2021-11-04T20:49:12.723" v="66"/>
          <ac:spMkLst>
            <pc:docMk/>
            <pc:sldMk cId="3208476643" sldId="256"/>
            <ac:spMk id="96" creationId="{729E7B49-E1D9-4EAE-8B30-D958A9580767}"/>
          </ac:spMkLst>
        </pc:spChg>
        <pc:grpChg chg="add del">
          <ac:chgData name="Fry, Katherine" userId="S::katherine.fry@ubc.ca::dc42f910-ccd5-4672-b900-24dd2a4e7549" providerId="AD" clId="Web-{2EE1E5B6-321E-4CDF-9BE7-8E5427424350}" dt="2021-11-04T20:49:12.723" v="66"/>
          <ac:grpSpMkLst>
            <pc:docMk/>
            <pc:sldMk cId="3208476643" sldId="256"/>
            <ac:grpSpMk id="16" creationId="{A0064D7E-06DA-49C2-98D1-4C063EBE9ECE}"/>
          </ac:grpSpMkLst>
        </pc:grpChg>
        <pc:grpChg chg="add">
          <ac:chgData name="Fry, Katherine" userId="S::katherine.fry@ubc.ca::dc42f910-ccd5-4672-b900-24dd2a4e7549" providerId="AD" clId="Web-{2EE1E5B6-321E-4CDF-9BE7-8E5427424350}" dt="2021-11-04T20:49:12.723" v="66"/>
          <ac:grpSpMkLst>
            <pc:docMk/>
            <pc:sldMk cId="3208476643" sldId="256"/>
            <ac:grpSpMk id="57" creationId="{A0064D7E-06DA-49C2-98D1-4C063EBE9ECE}"/>
          </ac:grpSpMkLst>
        </pc:grpChg>
        <pc:picChg chg="add del">
          <ac:chgData name="Fry, Katherine" userId="S::katherine.fry@ubc.ca::dc42f910-ccd5-4672-b900-24dd2a4e7549" providerId="AD" clId="Web-{2EE1E5B6-321E-4CDF-9BE7-8E5427424350}" dt="2021-11-04T20:48:26.082" v="47"/>
          <ac:picMkLst>
            <pc:docMk/>
            <pc:sldMk cId="3208476643" sldId="256"/>
            <ac:picMk id="4" creationId="{183A4982-D7D1-4985-8DF3-4C816998E269}"/>
          </ac:picMkLst>
        </pc:picChg>
        <pc:picChg chg="add del mod">
          <ac:chgData name="Fry, Katherine" userId="S::katherine.fry@ubc.ca::dc42f910-ccd5-4672-b900-24dd2a4e7549" providerId="AD" clId="Web-{2EE1E5B6-321E-4CDF-9BE7-8E5427424350}" dt="2021-11-04T20:48:56.895" v="63"/>
          <ac:picMkLst>
            <pc:docMk/>
            <pc:sldMk cId="3208476643" sldId="256"/>
            <ac:picMk id="6" creationId="{40E86F4A-D360-41EF-AC96-A6A36F4EC563}"/>
          </ac:picMkLst>
        </pc:picChg>
        <pc:picChg chg="add mod ord">
          <ac:chgData name="Fry, Katherine" userId="S::katherine.fry@ubc.ca::dc42f910-ccd5-4672-b900-24dd2a4e7549" providerId="AD" clId="Web-{2EE1E5B6-321E-4CDF-9BE7-8E5427424350}" dt="2021-11-04T20:49:12.723" v="66"/>
          <ac:picMkLst>
            <pc:docMk/>
            <pc:sldMk cId="3208476643" sldId="256"/>
            <ac:picMk id="18" creationId="{0D398FCA-756B-4BC1-AAB4-6FF370413871}"/>
          </ac:picMkLst>
        </pc:picChg>
        <pc:cxnChg chg="add del">
          <ac:chgData name="Fry, Katherine" userId="S::katherine.fry@ubc.ca::dc42f910-ccd5-4672-b900-24dd2a4e7549" providerId="AD" clId="Web-{2EE1E5B6-321E-4CDF-9BE7-8E5427424350}" dt="2021-11-04T20:49:12.645" v="65"/>
          <ac:cxnSpMkLst>
            <pc:docMk/>
            <pc:sldMk cId="3208476643" sldId="256"/>
            <ac:cxnSpMk id="61" creationId="{BA22713B-ABB6-4391-97F9-0449A2B9B664}"/>
          </ac:cxnSpMkLst>
        </pc:cxnChg>
      </pc:sldChg>
      <pc:sldChg chg="modSp new">
        <pc:chgData name="Fry, Katherine" userId="S::katherine.fry@ubc.ca::dc42f910-ccd5-4672-b900-24dd2a4e7549" providerId="AD" clId="Web-{2EE1E5B6-321E-4CDF-9BE7-8E5427424350}" dt="2021-11-04T21:28:15.801" v="424" actId="20577"/>
        <pc:sldMkLst>
          <pc:docMk/>
          <pc:sldMk cId="830921688" sldId="257"/>
        </pc:sldMkLst>
        <pc:spChg chg="mod">
          <ac:chgData name="Fry, Katherine" userId="S::katherine.fry@ubc.ca::dc42f910-ccd5-4672-b900-24dd2a4e7549" providerId="AD" clId="Web-{2EE1E5B6-321E-4CDF-9BE7-8E5427424350}" dt="2021-11-04T21:28:15.801" v="424" actId="20577"/>
          <ac:spMkLst>
            <pc:docMk/>
            <pc:sldMk cId="830921688" sldId="257"/>
            <ac:spMk id="2" creationId="{842C968F-E73F-463A-85DE-8374E84E2D79}"/>
          </ac:spMkLst>
        </pc:spChg>
        <pc:spChg chg="mod">
          <ac:chgData name="Fry, Katherine" userId="S::katherine.fry@ubc.ca::dc42f910-ccd5-4672-b900-24dd2a4e7549" providerId="AD" clId="Web-{2EE1E5B6-321E-4CDF-9BE7-8E5427424350}" dt="2021-11-04T20:59:17.149" v="288" actId="20577"/>
          <ac:spMkLst>
            <pc:docMk/>
            <pc:sldMk cId="830921688" sldId="257"/>
            <ac:spMk id="3" creationId="{BDA2CC7B-0C24-45D3-8166-F80A7CDB7DB1}"/>
          </ac:spMkLst>
        </pc:spChg>
      </pc:sldChg>
      <pc:sldChg chg="new del">
        <pc:chgData name="Fry, Katherine" userId="S::katherine.fry@ubc.ca::dc42f910-ccd5-4672-b900-24dd2a4e7549" providerId="AD" clId="Web-{2EE1E5B6-321E-4CDF-9BE7-8E5427424350}" dt="2021-11-04T20:57:14.257" v="221"/>
        <pc:sldMkLst>
          <pc:docMk/>
          <pc:sldMk cId="1387875380" sldId="258"/>
        </pc:sldMkLst>
      </pc:sldChg>
      <pc:sldChg chg="modSp add replId">
        <pc:chgData name="Fry, Katherine" userId="S::katherine.fry@ubc.ca::dc42f910-ccd5-4672-b900-24dd2a4e7549" providerId="AD" clId="Web-{2EE1E5B6-321E-4CDF-9BE7-8E5427424350}" dt="2021-11-04T21:28:10.582" v="423" actId="20577"/>
        <pc:sldMkLst>
          <pc:docMk/>
          <pc:sldMk cId="3819828470" sldId="258"/>
        </pc:sldMkLst>
        <pc:spChg chg="mod">
          <ac:chgData name="Fry, Katherine" userId="S::katherine.fry@ubc.ca::dc42f910-ccd5-4672-b900-24dd2a4e7549" providerId="AD" clId="Web-{2EE1E5B6-321E-4CDF-9BE7-8E5427424350}" dt="2021-11-04T21:28:10.582" v="423" actId="20577"/>
          <ac:spMkLst>
            <pc:docMk/>
            <pc:sldMk cId="3819828470" sldId="258"/>
            <ac:spMk id="2" creationId="{842C968F-E73F-463A-85DE-8374E84E2D79}"/>
          </ac:spMkLst>
        </pc:spChg>
        <pc:spChg chg="mod">
          <ac:chgData name="Fry, Katherine" userId="S::katherine.fry@ubc.ca::dc42f910-ccd5-4672-b900-24dd2a4e7549" providerId="AD" clId="Web-{2EE1E5B6-321E-4CDF-9BE7-8E5427424350}" dt="2021-11-04T20:58:20.851" v="256" actId="20577"/>
          <ac:spMkLst>
            <pc:docMk/>
            <pc:sldMk cId="3819828470" sldId="258"/>
            <ac:spMk id="3" creationId="{BDA2CC7B-0C24-45D3-8166-F80A7CDB7DB1}"/>
          </ac:spMkLst>
        </pc:spChg>
      </pc:sldChg>
      <pc:sldChg chg="addSp delSp modSp new mod setBg">
        <pc:chgData name="Fry, Katherine" userId="S::katherine.fry@ubc.ca::dc42f910-ccd5-4672-b900-24dd2a4e7549" providerId="AD" clId="Web-{2EE1E5B6-321E-4CDF-9BE7-8E5427424350}" dt="2021-11-04T21:04:31.401" v="332" actId="1076"/>
        <pc:sldMkLst>
          <pc:docMk/>
          <pc:sldMk cId="1130026981" sldId="259"/>
        </pc:sldMkLst>
        <pc:spChg chg="del mod">
          <ac:chgData name="Fry, Katherine" userId="S::katherine.fry@ubc.ca::dc42f910-ccd5-4672-b900-24dd2a4e7549" providerId="AD" clId="Web-{2EE1E5B6-321E-4CDF-9BE7-8E5427424350}" dt="2021-11-04T21:01:57.134" v="296"/>
          <ac:spMkLst>
            <pc:docMk/>
            <pc:sldMk cId="1130026981" sldId="259"/>
            <ac:spMk id="2" creationId="{59FAA365-EE63-4668-A9F8-E179E555F687}"/>
          </ac:spMkLst>
        </pc:spChg>
        <pc:spChg chg="mod">
          <ac:chgData name="Fry, Katherine" userId="S::katherine.fry@ubc.ca::dc42f910-ccd5-4672-b900-24dd2a4e7549" providerId="AD" clId="Web-{2EE1E5B6-321E-4CDF-9BE7-8E5427424350}" dt="2021-11-04T21:04:31.401" v="332" actId="1076"/>
          <ac:spMkLst>
            <pc:docMk/>
            <pc:sldMk cId="1130026981" sldId="259"/>
            <ac:spMk id="3" creationId="{7243EA2E-C041-442C-94AC-4499CEDF280A}"/>
          </ac:spMkLst>
        </pc:spChg>
        <pc:spChg chg="add del">
          <ac:chgData name="Fry, Katherine" userId="S::katherine.fry@ubc.ca::dc42f910-ccd5-4672-b900-24dd2a4e7549" providerId="AD" clId="Web-{2EE1E5B6-321E-4CDF-9BE7-8E5427424350}" dt="2021-11-04T21:00:55.555" v="294"/>
          <ac:spMkLst>
            <pc:docMk/>
            <pc:sldMk cId="1130026981" sldId="259"/>
            <ac:spMk id="6" creationId="{13B6DAC6-0186-4D62-AD69-90B9C0411EA3}"/>
          </ac:spMkLst>
        </pc:spChg>
        <pc:spChg chg="add del">
          <ac:chgData name="Fry, Katherine" userId="S::katherine.fry@ubc.ca::dc42f910-ccd5-4672-b900-24dd2a4e7549" providerId="AD" clId="Web-{2EE1E5B6-321E-4CDF-9BE7-8E5427424350}" dt="2021-11-04T21:00:55.555" v="294"/>
          <ac:spMkLst>
            <pc:docMk/>
            <pc:sldMk cId="1130026981" sldId="259"/>
            <ac:spMk id="8" creationId="{429C64BC-8915-422E-9361-EE04C48FFD40}"/>
          </ac:spMkLst>
        </pc:spChg>
        <pc:spChg chg="add del">
          <ac:chgData name="Fry, Katherine" userId="S::katherine.fry@ubc.ca::dc42f910-ccd5-4672-b900-24dd2a4e7549" providerId="AD" clId="Web-{2EE1E5B6-321E-4CDF-9BE7-8E5427424350}" dt="2021-11-04T21:00:49.602" v="292"/>
          <ac:spMkLst>
            <pc:docMk/>
            <pc:sldMk cId="1130026981" sldId="259"/>
            <ac:spMk id="9" creationId="{13B6DAC6-0186-4D62-AD69-90B9C0411EA3}"/>
          </ac:spMkLst>
        </pc:spChg>
        <pc:spChg chg="add">
          <ac:chgData name="Fry, Katherine" userId="S::katherine.fry@ubc.ca::dc42f910-ccd5-4672-b900-24dd2a4e7549" providerId="AD" clId="Web-{2EE1E5B6-321E-4CDF-9BE7-8E5427424350}" dt="2021-11-04T21:00:55.571" v="295"/>
          <ac:spMkLst>
            <pc:docMk/>
            <pc:sldMk cId="1130026981" sldId="259"/>
            <ac:spMk id="10" creationId="{13B6DAC6-0186-4D62-AD69-90B9C0411EA3}"/>
          </ac:spMkLst>
        </pc:spChg>
        <pc:spChg chg="add del">
          <ac:chgData name="Fry, Katherine" userId="S::katherine.fry@ubc.ca::dc42f910-ccd5-4672-b900-24dd2a4e7549" providerId="AD" clId="Web-{2EE1E5B6-321E-4CDF-9BE7-8E5427424350}" dt="2021-11-04T21:00:49.602" v="292"/>
          <ac:spMkLst>
            <pc:docMk/>
            <pc:sldMk cId="1130026981" sldId="259"/>
            <ac:spMk id="44" creationId="{429C64BC-8915-422E-9361-EE04C48FFD40}"/>
          </ac:spMkLst>
        </pc:spChg>
        <pc:spChg chg="add">
          <ac:chgData name="Fry, Katherine" userId="S::katherine.fry@ubc.ca::dc42f910-ccd5-4672-b900-24dd2a4e7549" providerId="AD" clId="Web-{2EE1E5B6-321E-4CDF-9BE7-8E5427424350}" dt="2021-11-04T21:00:55.571" v="295"/>
          <ac:spMkLst>
            <pc:docMk/>
            <pc:sldMk cId="1130026981" sldId="259"/>
            <ac:spMk id="45" creationId="{429C64BC-8915-422E-9361-EE04C48FFD40}"/>
          </ac:spMkLst>
        </pc:spChg>
        <pc:grpChg chg="add del">
          <ac:chgData name="Fry, Katherine" userId="S::katherine.fry@ubc.ca::dc42f910-ccd5-4672-b900-24dd2a4e7549" providerId="AD" clId="Web-{2EE1E5B6-321E-4CDF-9BE7-8E5427424350}" dt="2021-11-04T21:00:55.555" v="294"/>
          <ac:grpSpMkLst>
            <pc:docMk/>
            <pc:sldMk cId="1130026981" sldId="259"/>
            <ac:grpSpMk id="7" creationId="{A0297160-077C-4B0C-9F1E-6519CEDB84C4}"/>
          </ac:grpSpMkLst>
        </pc:grpChg>
        <pc:grpChg chg="add del">
          <ac:chgData name="Fry, Katherine" userId="S::katherine.fry@ubc.ca::dc42f910-ccd5-4672-b900-24dd2a4e7549" providerId="AD" clId="Web-{2EE1E5B6-321E-4CDF-9BE7-8E5427424350}" dt="2021-11-04T21:00:49.602" v="292"/>
          <ac:grpSpMkLst>
            <pc:docMk/>
            <pc:sldMk cId="1130026981" sldId="259"/>
            <ac:grpSpMk id="11" creationId="{A0297160-077C-4B0C-9F1E-6519CEDB84C4}"/>
          </ac:grpSpMkLst>
        </pc:grpChg>
        <pc:grpChg chg="add">
          <ac:chgData name="Fry, Katherine" userId="S::katherine.fry@ubc.ca::dc42f910-ccd5-4672-b900-24dd2a4e7549" providerId="AD" clId="Web-{2EE1E5B6-321E-4CDF-9BE7-8E5427424350}" dt="2021-11-04T21:00:55.571" v="295"/>
          <ac:grpSpMkLst>
            <pc:docMk/>
            <pc:sldMk cId="1130026981" sldId="259"/>
            <ac:grpSpMk id="43" creationId="{A0297160-077C-4B0C-9F1E-6519CEDB84C4}"/>
          </ac:grpSpMkLst>
        </pc:grpChg>
        <pc:picChg chg="add mod">
          <ac:chgData name="Fry, Katherine" userId="S::katherine.fry@ubc.ca::dc42f910-ccd5-4672-b900-24dd2a4e7549" providerId="AD" clId="Web-{2EE1E5B6-321E-4CDF-9BE7-8E5427424350}" dt="2021-11-04T21:03:21.025" v="315" actId="1076"/>
          <ac:picMkLst>
            <pc:docMk/>
            <pc:sldMk cId="1130026981" sldId="259"/>
            <ac:picMk id="4" creationId="{B2F1A1D9-BBF6-4B88-8408-07F04875C840}"/>
          </ac:picMkLst>
        </pc:picChg>
      </pc:sldChg>
      <pc:sldChg chg="modSp new del">
        <pc:chgData name="Fry, Katherine" userId="S::katherine.fry@ubc.ca::dc42f910-ccd5-4672-b900-24dd2a4e7549" providerId="AD" clId="Web-{2EE1E5B6-321E-4CDF-9BE7-8E5427424350}" dt="2021-11-04T21:06:09.370" v="336"/>
        <pc:sldMkLst>
          <pc:docMk/>
          <pc:sldMk cId="557224879" sldId="260"/>
        </pc:sldMkLst>
        <pc:spChg chg="mod">
          <ac:chgData name="Fry, Katherine" userId="S::katherine.fry@ubc.ca::dc42f910-ccd5-4672-b900-24dd2a4e7549" providerId="AD" clId="Web-{2EE1E5B6-321E-4CDF-9BE7-8E5427424350}" dt="2021-11-04T21:06:03.667" v="335" actId="20577"/>
          <ac:spMkLst>
            <pc:docMk/>
            <pc:sldMk cId="557224879" sldId="260"/>
            <ac:spMk id="2" creationId="{6A6BFE93-D6DA-4890-A7A1-C271D03F97CD}"/>
          </ac:spMkLst>
        </pc:spChg>
      </pc:sldChg>
      <pc:sldChg chg="addSp delSp modSp add ord replId">
        <pc:chgData name="Fry, Katherine" userId="S::katherine.fry@ubc.ca::dc42f910-ccd5-4672-b900-24dd2a4e7549" providerId="AD" clId="Web-{2EE1E5B6-321E-4CDF-9BE7-8E5427424350}" dt="2021-11-04T21:28:05.566" v="422" actId="20577"/>
        <pc:sldMkLst>
          <pc:docMk/>
          <pc:sldMk cId="3216112675" sldId="260"/>
        </pc:sldMkLst>
        <pc:spChg chg="mod">
          <ac:chgData name="Fry, Katherine" userId="S::katherine.fry@ubc.ca::dc42f910-ccd5-4672-b900-24dd2a4e7549" providerId="AD" clId="Web-{2EE1E5B6-321E-4CDF-9BE7-8E5427424350}" dt="2021-11-04T21:28:05.566" v="422" actId="20577"/>
          <ac:spMkLst>
            <pc:docMk/>
            <pc:sldMk cId="3216112675" sldId="260"/>
            <ac:spMk id="2" creationId="{842C968F-E73F-463A-85DE-8374E84E2D79}"/>
          </ac:spMkLst>
        </pc:spChg>
        <pc:spChg chg="mod">
          <ac:chgData name="Fry, Katherine" userId="S::katherine.fry@ubc.ca::dc42f910-ccd5-4672-b900-24dd2a4e7549" providerId="AD" clId="Web-{2EE1E5B6-321E-4CDF-9BE7-8E5427424350}" dt="2021-11-04T21:16:39.530" v="378" actId="20577"/>
          <ac:spMkLst>
            <pc:docMk/>
            <pc:sldMk cId="3216112675" sldId="260"/>
            <ac:spMk id="3" creationId="{BDA2CC7B-0C24-45D3-8166-F80A7CDB7DB1}"/>
          </ac:spMkLst>
        </pc:spChg>
        <pc:picChg chg="add del mod">
          <ac:chgData name="Fry, Katherine" userId="S::katherine.fry@ubc.ca::dc42f910-ccd5-4672-b900-24dd2a4e7549" providerId="AD" clId="Web-{2EE1E5B6-321E-4CDF-9BE7-8E5427424350}" dt="2021-11-04T21:16:36.562" v="376"/>
          <ac:picMkLst>
            <pc:docMk/>
            <pc:sldMk cId="3216112675" sldId="260"/>
            <ac:picMk id="4" creationId="{5E3D31E3-7D31-422A-9B6D-461FD1C69EDA}"/>
          </ac:picMkLst>
        </pc:picChg>
      </pc:sldChg>
      <pc:sldChg chg="addSp modSp new mod setBg">
        <pc:chgData name="Fry, Katherine" userId="S::katherine.fry@ubc.ca::dc42f910-ccd5-4672-b900-24dd2a4e7549" providerId="AD" clId="Web-{2EE1E5B6-321E-4CDF-9BE7-8E5427424350}" dt="2021-11-04T21:18:28.766" v="387" actId="1076"/>
        <pc:sldMkLst>
          <pc:docMk/>
          <pc:sldMk cId="1370427110" sldId="261"/>
        </pc:sldMkLst>
        <pc:spChg chg="mod">
          <ac:chgData name="Fry, Katherine" userId="S::katherine.fry@ubc.ca::dc42f910-ccd5-4672-b900-24dd2a4e7549" providerId="AD" clId="Web-{2EE1E5B6-321E-4CDF-9BE7-8E5427424350}" dt="2021-11-04T21:17:38.453" v="381"/>
          <ac:spMkLst>
            <pc:docMk/>
            <pc:sldMk cId="1370427110" sldId="261"/>
            <ac:spMk id="2" creationId="{A7DB602A-FC8A-48E3-B29B-D990B4D4CABD}"/>
          </ac:spMkLst>
        </pc:spChg>
        <pc:spChg chg="mod">
          <ac:chgData name="Fry, Katherine" userId="S::katherine.fry@ubc.ca::dc42f910-ccd5-4672-b900-24dd2a4e7549" providerId="AD" clId="Web-{2EE1E5B6-321E-4CDF-9BE7-8E5427424350}" dt="2021-11-04T21:17:38.453" v="381"/>
          <ac:spMkLst>
            <pc:docMk/>
            <pc:sldMk cId="1370427110" sldId="261"/>
            <ac:spMk id="3" creationId="{165092DA-AC12-4957-813D-D36A1A439D27}"/>
          </ac:spMkLst>
        </pc:spChg>
        <pc:spChg chg="add">
          <ac:chgData name="Fry, Katherine" userId="S::katherine.fry@ubc.ca::dc42f910-ccd5-4672-b900-24dd2a4e7549" providerId="AD" clId="Web-{2EE1E5B6-321E-4CDF-9BE7-8E5427424350}" dt="2021-11-04T21:17:38.453" v="381"/>
          <ac:spMkLst>
            <pc:docMk/>
            <pc:sldMk cId="1370427110" sldId="261"/>
            <ac:spMk id="9" creationId="{13B6DAC6-0186-4D62-AD69-90B9C0411EA3}"/>
          </ac:spMkLst>
        </pc:spChg>
        <pc:spChg chg="add">
          <ac:chgData name="Fry, Katherine" userId="S::katherine.fry@ubc.ca::dc42f910-ccd5-4672-b900-24dd2a4e7549" providerId="AD" clId="Web-{2EE1E5B6-321E-4CDF-9BE7-8E5427424350}" dt="2021-11-04T21:17:38.453" v="381"/>
          <ac:spMkLst>
            <pc:docMk/>
            <pc:sldMk cId="1370427110" sldId="261"/>
            <ac:spMk id="44" creationId="{429C64BC-8915-422E-9361-EE04C48FFD40}"/>
          </ac:spMkLst>
        </pc:spChg>
        <pc:grpChg chg="add">
          <ac:chgData name="Fry, Katherine" userId="S::katherine.fry@ubc.ca::dc42f910-ccd5-4672-b900-24dd2a4e7549" providerId="AD" clId="Web-{2EE1E5B6-321E-4CDF-9BE7-8E5427424350}" dt="2021-11-04T21:17:38.453" v="381"/>
          <ac:grpSpMkLst>
            <pc:docMk/>
            <pc:sldMk cId="1370427110" sldId="261"/>
            <ac:grpSpMk id="11" creationId="{A0297160-077C-4B0C-9F1E-6519CEDB84C4}"/>
          </ac:grpSpMkLst>
        </pc:grpChg>
        <pc:picChg chg="add mod">
          <ac:chgData name="Fry, Katherine" userId="S::katherine.fry@ubc.ca::dc42f910-ccd5-4672-b900-24dd2a4e7549" providerId="AD" clId="Web-{2EE1E5B6-321E-4CDF-9BE7-8E5427424350}" dt="2021-11-04T21:18:28.766" v="387" actId="1076"/>
          <ac:picMkLst>
            <pc:docMk/>
            <pc:sldMk cId="1370427110" sldId="261"/>
            <ac:picMk id="4" creationId="{71C64D3F-AB08-4166-BB5E-F0C7707217FB}"/>
          </ac:picMkLst>
        </pc:picChg>
      </pc:sldChg>
      <pc:sldChg chg="new del">
        <pc:chgData name="Fry, Katherine" userId="S::katherine.fry@ubc.ca::dc42f910-ccd5-4672-b900-24dd2a4e7549" providerId="AD" clId="Web-{2EE1E5B6-321E-4CDF-9BE7-8E5427424350}" dt="2021-11-04T21:25:33.034" v="389"/>
        <pc:sldMkLst>
          <pc:docMk/>
          <pc:sldMk cId="2611419914" sldId="262"/>
        </pc:sldMkLst>
      </pc:sldChg>
      <pc:sldChg chg="modSp add ord replId">
        <pc:chgData name="Fry, Katherine" userId="S::katherine.fry@ubc.ca::dc42f910-ccd5-4672-b900-24dd2a4e7549" providerId="AD" clId="Web-{2EE1E5B6-321E-4CDF-9BE7-8E5427424350}" dt="2021-11-04T21:28:21.223" v="425" actId="20577"/>
        <pc:sldMkLst>
          <pc:docMk/>
          <pc:sldMk cId="3956091827" sldId="262"/>
        </pc:sldMkLst>
        <pc:spChg chg="mod">
          <ac:chgData name="Fry, Katherine" userId="S::katherine.fry@ubc.ca::dc42f910-ccd5-4672-b900-24dd2a4e7549" providerId="AD" clId="Web-{2EE1E5B6-321E-4CDF-9BE7-8E5427424350}" dt="2021-11-04T21:28:21.223" v="425" actId="20577"/>
          <ac:spMkLst>
            <pc:docMk/>
            <pc:sldMk cId="3956091827" sldId="262"/>
            <ac:spMk id="2" creationId="{842C968F-E73F-463A-85DE-8374E84E2D79}"/>
          </ac:spMkLst>
        </pc:spChg>
        <pc:spChg chg="mod">
          <ac:chgData name="Fry, Katherine" userId="S::katherine.fry@ubc.ca::dc42f910-ccd5-4672-b900-24dd2a4e7549" providerId="AD" clId="Web-{2EE1E5B6-321E-4CDF-9BE7-8E5427424350}" dt="2021-11-04T21:27:43.300" v="404" actId="20577"/>
          <ac:spMkLst>
            <pc:docMk/>
            <pc:sldMk cId="3956091827" sldId="262"/>
            <ac:spMk id="3" creationId="{BDA2CC7B-0C24-45D3-8166-F80A7CDB7DB1}"/>
          </ac:spMkLst>
        </pc:spChg>
      </pc:sldChg>
      <pc:sldChg chg="modSp new del">
        <pc:chgData name="Fry, Katherine" userId="S::katherine.fry@ubc.ca::dc42f910-ccd5-4672-b900-24dd2a4e7549" providerId="AD" clId="Web-{2EE1E5B6-321E-4CDF-9BE7-8E5427424350}" dt="2021-11-04T21:31:13.833" v="454"/>
        <pc:sldMkLst>
          <pc:docMk/>
          <pc:sldMk cId="3532700682" sldId="263"/>
        </pc:sldMkLst>
        <pc:spChg chg="mod">
          <ac:chgData name="Fry, Katherine" userId="S::katherine.fry@ubc.ca::dc42f910-ccd5-4672-b900-24dd2a4e7549" providerId="AD" clId="Web-{2EE1E5B6-321E-4CDF-9BE7-8E5427424350}" dt="2021-11-04T21:31:08.271" v="452" actId="20577"/>
          <ac:spMkLst>
            <pc:docMk/>
            <pc:sldMk cId="3532700682" sldId="263"/>
            <ac:spMk id="2" creationId="{3981E582-403A-4C42-9A81-9CB228C60E11}"/>
          </ac:spMkLst>
        </pc:spChg>
      </pc:sldChg>
      <pc:sldChg chg="modSp add replId">
        <pc:chgData name="Fry, Katherine" userId="S::katherine.fry@ubc.ca::dc42f910-ccd5-4672-b900-24dd2a4e7549" providerId="AD" clId="Web-{2EE1E5B6-321E-4CDF-9BE7-8E5427424350}" dt="2021-11-04T21:30:38.302" v="443" actId="20577"/>
        <pc:sldMkLst>
          <pc:docMk/>
          <pc:sldMk cId="2999891462" sldId="264"/>
        </pc:sldMkLst>
        <pc:spChg chg="mod">
          <ac:chgData name="Fry, Katherine" userId="S::katherine.fry@ubc.ca::dc42f910-ccd5-4672-b900-24dd2a4e7549" providerId="AD" clId="Web-{2EE1E5B6-321E-4CDF-9BE7-8E5427424350}" dt="2021-11-04T21:30:03.911" v="429" actId="20577"/>
          <ac:spMkLst>
            <pc:docMk/>
            <pc:sldMk cId="2999891462" sldId="264"/>
            <ac:spMk id="2" creationId="{842C968F-E73F-463A-85DE-8374E84E2D79}"/>
          </ac:spMkLst>
        </pc:spChg>
        <pc:spChg chg="mod">
          <ac:chgData name="Fry, Katherine" userId="S::katherine.fry@ubc.ca::dc42f910-ccd5-4672-b900-24dd2a4e7549" providerId="AD" clId="Web-{2EE1E5B6-321E-4CDF-9BE7-8E5427424350}" dt="2021-11-04T21:30:38.302" v="443" actId="20577"/>
          <ac:spMkLst>
            <pc:docMk/>
            <pc:sldMk cId="2999891462" sldId="264"/>
            <ac:spMk id="3" creationId="{BDA2CC7B-0C24-45D3-8166-F80A7CDB7DB1}"/>
          </ac:spMkLst>
        </pc:spChg>
      </pc:sldChg>
      <pc:sldChg chg="addSp delSp modSp add mod replId setBg">
        <pc:chgData name="Fry, Katherine" userId="S::katherine.fry@ubc.ca::dc42f910-ccd5-4672-b900-24dd2a4e7549" providerId="AD" clId="Web-{2EE1E5B6-321E-4CDF-9BE7-8E5427424350}" dt="2021-11-04T21:46:12.745" v="537" actId="14100"/>
        <pc:sldMkLst>
          <pc:docMk/>
          <pc:sldMk cId="4002402523" sldId="265"/>
        </pc:sldMkLst>
        <pc:spChg chg="mod">
          <ac:chgData name="Fry, Katherine" userId="S::katherine.fry@ubc.ca::dc42f910-ccd5-4672-b900-24dd2a4e7549" providerId="AD" clId="Web-{2EE1E5B6-321E-4CDF-9BE7-8E5427424350}" dt="2021-11-04T21:33:39.850" v="517" actId="20577"/>
          <ac:spMkLst>
            <pc:docMk/>
            <pc:sldMk cId="4002402523" sldId="265"/>
            <ac:spMk id="2" creationId="{842C968F-E73F-463A-85DE-8374E84E2D79}"/>
          </ac:spMkLst>
        </pc:spChg>
        <pc:spChg chg="mod">
          <ac:chgData name="Fry, Katherine" userId="S::katherine.fry@ubc.ca::dc42f910-ccd5-4672-b900-24dd2a4e7549" providerId="AD" clId="Web-{2EE1E5B6-321E-4CDF-9BE7-8E5427424350}" dt="2021-11-04T21:34:48.100" v="520" actId="20577"/>
          <ac:spMkLst>
            <pc:docMk/>
            <pc:sldMk cId="4002402523" sldId="265"/>
            <ac:spMk id="3" creationId="{BDA2CC7B-0C24-45D3-8166-F80A7CDB7DB1}"/>
          </ac:spMkLst>
        </pc:spChg>
        <pc:spChg chg="add">
          <ac:chgData name="Fry, Katherine" userId="S::katherine.fry@ubc.ca::dc42f910-ccd5-4672-b900-24dd2a4e7549" providerId="AD" clId="Web-{2EE1E5B6-321E-4CDF-9BE7-8E5427424350}" dt="2021-11-04T21:31:47.083" v="477"/>
          <ac:spMkLst>
            <pc:docMk/>
            <pc:sldMk cId="4002402523" sldId="265"/>
            <ac:spMk id="42" creationId="{63BAC6E0-ADAC-40FB-AF53-88FA5F83738C}"/>
          </ac:spMkLst>
        </pc:spChg>
        <pc:spChg chg="add">
          <ac:chgData name="Fry, Katherine" userId="S::katherine.fry@ubc.ca::dc42f910-ccd5-4672-b900-24dd2a4e7549" providerId="AD" clId="Web-{2EE1E5B6-321E-4CDF-9BE7-8E5427424350}" dt="2021-11-04T21:31:47.083" v="477"/>
          <ac:spMkLst>
            <pc:docMk/>
            <pc:sldMk cId="4002402523" sldId="265"/>
            <ac:spMk id="44" creationId="{1C582B07-D0F0-4B6B-A5D9-D2F192CB3A4E}"/>
          </ac:spMkLst>
        </pc:spChg>
        <pc:spChg chg="add">
          <ac:chgData name="Fry, Katherine" userId="S::katherine.fry@ubc.ca::dc42f910-ccd5-4672-b900-24dd2a4e7549" providerId="AD" clId="Web-{2EE1E5B6-321E-4CDF-9BE7-8E5427424350}" dt="2021-11-04T21:31:47.083" v="477"/>
          <ac:spMkLst>
            <pc:docMk/>
            <pc:sldMk cId="4002402523" sldId="265"/>
            <ac:spMk id="79" creationId="{3C541D4F-11C2-4F36-B2A3-AB9028F2A078}"/>
          </ac:spMkLst>
        </pc:spChg>
        <pc:grpChg chg="add">
          <ac:chgData name="Fry, Katherine" userId="S::katherine.fry@ubc.ca::dc42f910-ccd5-4672-b900-24dd2a4e7549" providerId="AD" clId="Web-{2EE1E5B6-321E-4CDF-9BE7-8E5427424350}" dt="2021-11-04T21:31:47.083" v="477"/>
          <ac:grpSpMkLst>
            <pc:docMk/>
            <pc:sldMk cId="4002402523" sldId="265"/>
            <ac:grpSpMk id="9" creationId="{BDF0D99C-5D42-41C6-A50C-C4E2D6B2A36E}"/>
          </ac:grpSpMkLst>
        </pc:grpChg>
        <pc:grpChg chg="add">
          <ac:chgData name="Fry, Katherine" userId="S::katherine.fry@ubc.ca::dc42f910-ccd5-4672-b900-24dd2a4e7549" providerId="AD" clId="Web-{2EE1E5B6-321E-4CDF-9BE7-8E5427424350}" dt="2021-11-04T21:31:47.083" v="477"/>
          <ac:grpSpMkLst>
            <pc:docMk/>
            <pc:sldMk cId="4002402523" sldId="265"/>
            <ac:grpSpMk id="46" creationId="{5591A4A5-C00F-4B45-9735-FD2841BF348B}"/>
          </ac:grpSpMkLst>
        </pc:grpChg>
        <pc:graphicFrameChg chg="add del modGraphic">
          <ac:chgData name="Fry, Katherine" userId="S::katherine.fry@ubc.ca::dc42f910-ccd5-4672-b900-24dd2a4e7549" providerId="AD" clId="Web-{2EE1E5B6-321E-4CDF-9BE7-8E5427424350}" dt="2021-11-04T21:40:21.212" v="525"/>
          <ac:graphicFrameMkLst>
            <pc:docMk/>
            <pc:sldMk cId="4002402523" sldId="265"/>
            <ac:graphicFrameMk id="5" creationId="{50E44E30-B65E-486B-ADB9-35E6B96E3F3B}"/>
          </ac:graphicFrameMkLst>
        </pc:graphicFrameChg>
        <pc:picChg chg="add del mod">
          <ac:chgData name="Fry, Katherine" userId="S::katherine.fry@ubc.ca::dc42f910-ccd5-4672-b900-24dd2a4e7549" providerId="AD" clId="Web-{2EE1E5B6-321E-4CDF-9BE7-8E5427424350}" dt="2021-11-04T21:38:42.914" v="521"/>
          <ac:picMkLst>
            <pc:docMk/>
            <pc:sldMk cId="4002402523" sldId="265"/>
            <ac:picMk id="4" creationId="{481D800D-5CA5-42FA-A3B1-8B4BA43C16F3}"/>
          </ac:picMkLst>
        </pc:picChg>
        <pc:picChg chg="add del mod">
          <ac:chgData name="Fry, Katherine" userId="S::katherine.fry@ubc.ca::dc42f910-ccd5-4672-b900-24dd2a4e7549" providerId="AD" clId="Web-{2EE1E5B6-321E-4CDF-9BE7-8E5427424350}" dt="2021-11-04T21:40:59.806" v="532"/>
          <ac:picMkLst>
            <pc:docMk/>
            <pc:sldMk cId="4002402523" sldId="265"/>
            <ac:picMk id="6" creationId="{B617A84C-D12A-4361-A3D2-84157F64F56F}"/>
          </ac:picMkLst>
        </pc:picChg>
        <pc:picChg chg="add mod">
          <ac:chgData name="Fry, Katherine" userId="S::katherine.fry@ubc.ca::dc42f910-ccd5-4672-b900-24dd2a4e7549" providerId="AD" clId="Web-{2EE1E5B6-321E-4CDF-9BE7-8E5427424350}" dt="2021-11-04T21:46:12.745" v="537" actId="14100"/>
          <ac:picMkLst>
            <pc:docMk/>
            <pc:sldMk cId="4002402523" sldId="265"/>
            <ac:picMk id="7" creationId="{645761FC-CEB8-4C2A-A3DD-74291BBB156A}"/>
          </ac:picMkLst>
        </pc:picChg>
      </pc:sldChg>
      <pc:sldChg chg="addSp delSp modSp add replId">
        <pc:chgData name="Fry, Katherine" userId="S::katherine.fry@ubc.ca::dc42f910-ccd5-4672-b900-24dd2a4e7549" providerId="AD" clId="Web-{2EE1E5B6-321E-4CDF-9BE7-8E5427424350}" dt="2021-11-04T21:54:37.280" v="582" actId="1076"/>
        <pc:sldMkLst>
          <pc:docMk/>
          <pc:sldMk cId="1111607620" sldId="266"/>
        </pc:sldMkLst>
        <pc:spChg chg="mod">
          <ac:chgData name="Fry, Katherine" userId="S::katherine.fry@ubc.ca::dc42f910-ccd5-4672-b900-24dd2a4e7549" providerId="AD" clId="Web-{2EE1E5B6-321E-4CDF-9BE7-8E5427424350}" dt="2021-11-04T21:53:11.951" v="572" actId="20577"/>
          <ac:spMkLst>
            <pc:docMk/>
            <pc:sldMk cId="1111607620" sldId="266"/>
            <ac:spMk id="2" creationId="{842C968F-E73F-463A-85DE-8374E84E2D79}"/>
          </ac:spMkLst>
        </pc:spChg>
        <pc:spChg chg="mod">
          <ac:chgData name="Fry, Katherine" userId="S::katherine.fry@ubc.ca::dc42f910-ccd5-4672-b900-24dd2a4e7549" providerId="AD" clId="Web-{2EE1E5B6-321E-4CDF-9BE7-8E5427424350}" dt="2021-11-04T21:54:37.280" v="582" actId="1076"/>
          <ac:spMkLst>
            <pc:docMk/>
            <pc:sldMk cId="1111607620" sldId="266"/>
            <ac:spMk id="3" creationId="{BDA2CC7B-0C24-45D3-8166-F80A7CDB7DB1}"/>
          </ac:spMkLst>
        </pc:spChg>
        <pc:picChg chg="add mod">
          <ac:chgData name="Fry, Katherine" userId="S::katherine.fry@ubc.ca::dc42f910-ccd5-4672-b900-24dd2a4e7549" providerId="AD" clId="Web-{2EE1E5B6-321E-4CDF-9BE7-8E5427424350}" dt="2021-11-04T21:52:29.373" v="566" actId="1076"/>
          <ac:picMkLst>
            <pc:docMk/>
            <pc:sldMk cId="1111607620" sldId="266"/>
            <ac:picMk id="4" creationId="{4972516B-0E0F-4B0B-AFDE-991926540CF3}"/>
          </ac:picMkLst>
        </pc:picChg>
        <pc:picChg chg="del mod">
          <ac:chgData name="Fry, Katherine" userId="S::katherine.fry@ubc.ca::dc42f910-ccd5-4672-b900-24dd2a4e7549" providerId="AD" clId="Web-{2EE1E5B6-321E-4CDF-9BE7-8E5427424350}" dt="2021-11-04T21:52:18.263" v="563"/>
          <ac:picMkLst>
            <pc:docMk/>
            <pc:sldMk cId="1111607620" sldId="266"/>
            <ac:picMk id="7" creationId="{645761FC-CEB8-4C2A-A3DD-74291BBB156A}"/>
          </ac:picMkLst>
        </pc:picChg>
      </pc:sldChg>
      <pc:sldChg chg="new del">
        <pc:chgData name="Fry, Katherine" userId="S::katherine.fry@ubc.ca::dc42f910-ccd5-4672-b900-24dd2a4e7549" providerId="AD" clId="Web-{2EE1E5B6-321E-4CDF-9BE7-8E5427424350}" dt="2021-11-04T21:47:39.183" v="539"/>
        <pc:sldMkLst>
          <pc:docMk/>
          <pc:sldMk cId="4004633016" sldId="266"/>
        </pc:sldMkLst>
      </pc:sldChg>
      <pc:sldChg chg="addSp delSp modSp add ord replId">
        <pc:chgData name="Fry, Katherine" userId="S::katherine.fry@ubc.ca::dc42f910-ccd5-4672-b900-24dd2a4e7549" providerId="AD" clId="Web-{2EE1E5B6-321E-4CDF-9BE7-8E5427424350}" dt="2021-11-04T22:08:16.551" v="677" actId="1076"/>
        <pc:sldMkLst>
          <pc:docMk/>
          <pc:sldMk cId="2002100698" sldId="267"/>
        </pc:sldMkLst>
        <pc:spChg chg="mod">
          <ac:chgData name="Fry, Katherine" userId="S::katherine.fry@ubc.ca::dc42f910-ccd5-4672-b900-24dd2a4e7549" providerId="AD" clId="Web-{2EE1E5B6-321E-4CDF-9BE7-8E5427424350}" dt="2021-11-04T21:55:38.108" v="596"/>
          <ac:spMkLst>
            <pc:docMk/>
            <pc:sldMk cId="2002100698" sldId="267"/>
            <ac:spMk id="2" creationId="{842C968F-E73F-463A-85DE-8374E84E2D79}"/>
          </ac:spMkLst>
        </pc:spChg>
        <pc:spChg chg="mod">
          <ac:chgData name="Fry, Katherine" userId="S::katherine.fry@ubc.ca::dc42f910-ccd5-4672-b900-24dd2a4e7549" providerId="AD" clId="Web-{2EE1E5B6-321E-4CDF-9BE7-8E5427424350}" dt="2021-11-04T22:08:16.551" v="677" actId="1076"/>
          <ac:spMkLst>
            <pc:docMk/>
            <pc:sldMk cId="2002100698" sldId="267"/>
            <ac:spMk id="3" creationId="{BDA2CC7B-0C24-45D3-8166-F80A7CDB7DB1}"/>
          </ac:spMkLst>
        </pc:spChg>
        <pc:spChg chg="add del">
          <ac:chgData name="Fry, Katherine" userId="S::katherine.fry@ubc.ca::dc42f910-ccd5-4672-b900-24dd2a4e7549" providerId="AD" clId="Web-{2EE1E5B6-321E-4CDF-9BE7-8E5427424350}" dt="2021-11-04T21:55:38.108" v="596"/>
          <ac:spMkLst>
            <pc:docMk/>
            <pc:sldMk cId="2002100698" sldId="267"/>
            <ac:spMk id="42" creationId="{63BAC6E0-ADAC-40FB-AF53-88FA5F83738C}"/>
          </ac:spMkLst>
        </pc:spChg>
        <pc:spChg chg="add del">
          <ac:chgData name="Fry, Katherine" userId="S::katherine.fry@ubc.ca::dc42f910-ccd5-4672-b900-24dd2a4e7549" providerId="AD" clId="Web-{2EE1E5B6-321E-4CDF-9BE7-8E5427424350}" dt="2021-11-04T21:55:38.108" v="596"/>
          <ac:spMkLst>
            <pc:docMk/>
            <pc:sldMk cId="2002100698" sldId="267"/>
            <ac:spMk id="44" creationId="{1C582B07-D0F0-4B6B-A5D9-D2F192CB3A4E}"/>
          </ac:spMkLst>
        </pc:spChg>
        <pc:spChg chg="add del">
          <ac:chgData name="Fry, Katherine" userId="S::katherine.fry@ubc.ca::dc42f910-ccd5-4672-b900-24dd2a4e7549" providerId="AD" clId="Web-{2EE1E5B6-321E-4CDF-9BE7-8E5427424350}" dt="2021-11-04T21:55:38.108" v="596"/>
          <ac:spMkLst>
            <pc:docMk/>
            <pc:sldMk cId="2002100698" sldId="267"/>
            <ac:spMk id="79" creationId="{3C541D4F-11C2-4F36-B2A3-AB9028F2A078}"/>
          </ac:spMkLst>
        </pc:spChg>
        <pc:spChg chg="add del">
          <ac:chgData name="Fry, Katherine" userId="S::katherine.fry@ubc.ca::dc42f910-ccd5-4672-b900-24dd2a4e7549" providerId="AD" clId="Web-{2EE1E5B6-321E-4CDF-9BE7-8E5427424350}" dt="2021-11-04T21:55:38.108" v="596"/>
          <ac:spMkLst>
            <pc:docMk/>
            <pc:sldMk cId="2002100698" sldId="267"/>
            <ac:spMk id="84" creationId="{13B6DAC6-0186-4D62-AD69-90B9C0411EA3}"/>
          </ac:spMkLst>
        </pc:spChg>
        <pc:spChg chg="add del">
          <ac:chgData name="Fry, Katherine" userId="S::katherine.fry@ubc.ca::dc42f910-ccd5-4672-b900-24dd2a4e7549" providerId="AD" clId="Web-{2EE1E5B6-321E-4CDF-9BE7-8E5427424350}" dt="2021-11-04T21:55:38.108" v="596"/>
          <ac:spMkLst>
            <pc:docMk/>
            <pc:sldMk cId="2002100698" sldId="267"/>
            <ac:spMk id="119" creationId="{429C64BC-8915-422E-9361-EE04C48FFD40}"/>
          </ac:spMkLst>
        </pc:spChg>
        <pc:grpChg chg="add del">
          <ac:chgData name="Fry, Katherine" userId="S::katherine.fry@ubc.ca::dc42f910-ccd5-4672-b900-24dd2a4e7549" providerId="AD" clId="Web-{2EE1E5B6-321E-4CDF-9BE7-8E5427424350}" dt="2021-11-04T21:55:38.108" v="596"/>
          <ac:grpSpMkLst>
            <pc:docMk/>
            <pc:sldMk cId="2002100698" sldId="267"/>
            <ac:grpSpMk id="9" creationId="{BDF0D99C-5D42-41C6-A50C-C4E2D6B2A36E}"/>
          </ac:grpSpMkLst>
        </pc:grpChg>
        <pc:grpChg chg="add del">
          <ac:chgData name="Fry, Katherine" userId="S::katherine.fry@ubc.ca::dc42f910-ccd5-4672-b900-24dd2a4e7549" providerId="AD" clId="Web-{2EE1E5B6-321E-4CDF-9BE7-8E5427424350}" dt="2021-11-04T21:55:38.108" v="596"/>
          <ac:grpSpMkLst>
            <pc:docMk/>
            <pc:sldMk cId="2002100698" sldId="267"/>
            <ac:grpSpMk id="46" creationId="{5591A4A5-C00F-4B45-9735-FD2841BF348B}"/>
          </ac:grpSpMkLst>
        </pc:grpChg>
        <pc:grpChg chg="add del">
          <ac:chgData name="Fry, Katherine" userId="S::katherine.fry@ubc.ca::dc42f910-ccd5-4672-b900-24dd2a4e7549" providerId="AD" clId="Web-{2EE1E5B6-321E-4CDF-9BE7-8E5427424350}" dt="2021-11-04T21:55:38.108" v="596"/>
          <ac:grpSpMkLst>
            <pc:docMk/>
            <pc:sldMk cId="2002100698" sldId="267"/>
            <ac:grpSpMk id="86" creationId="{A0297160-077C-4B0C-9F1E-6519CEDB84C4}"/>
          </ac:grpSpMkLst>
        </pc:grpChg>
        <pc:picChg chg="add mod">
          <ac:chgData name="Fry, Katherine" userId="S::katherine.fry@ubc.ca::dc42f910-ccd5-4672-b900-24dd2a4e7549" providerId="AD" clId="Web-{2EE1E5B6-321E-4CDF-9BE7-8E5427424350}" dt="2021-11-04T22:02:12.064" v="610" actId="1076"/>
          <ac:picMkLst>
            <pc:docMk/>
            <pc:sldMk cId="2002100698" sldId="267"/>
            <ac:picMk id="4" creationId="{9E06F535-5969-4420-B6B3-51AAFB45823A}"/>
          </ac:picMkLst>
        </pc:picChg>
        <pc:picChg chg="del mod">
          <ac:chgData name="Fry, Katherine" userId="S::katherine.fry@ubc.ca::dc42f910-ccd5-4672-b900-24dd2a4e7549" providerId="AD" clId="Web-{2EE1E5B6-321E-4CDF-9BE7-8E5427424350}" dt="2021-11-04T21:55:48.093" v="597"/>
          <ac:picMkLst>
            <pc:docMk/>
            <pc:sldMk cId="2002100698" sldId="267"/>
            <ac:picMk id="7" creationId="{645761FC-CEB8-4C2A-A3DD-74291BBB156A}"/>
          </ac:picMkLst>
        </pc:picChg>
      </pc:sldChg>
      <pc:sldChg chg="modSp new">
        <pc:chgData name="Fry, Katherine" userId="S::katherine.fry@ubc.ca::dc42f910-ccd5-4672-b900-24dd2a4e7549" providerId="AD" clId="Web-{2EE1E5B6-321E-4CDF-9BE7-8E5427424350}" dt="2021-11-04T22:16:45.835" v="735" actId="20577"/>
        <pc:sldMkLst>
          <pc:docMk/>
          <pc:sldMk cId="705646185" sldId="268"/>
        </pc:sldMkLst>
        <pc:spChg chg="mod">
          <ac:chgData name="Fry, Katherine" userId="S::katherine.fry@ubc.ca::dc42f910-ccd5-4672-b900-24dd2a4e7549" providerId="AD" clId="Web-{2EE1E5B6-321E-4CDF-9BE7-8E5427424350}" dt="2021-11-04T22:16:45.835" v="735" actId="20577"/>
          <ac:spMkLst>
            <pc:docMk/>
            <pc:sldMk cId="705646185" sldId="268"/>
            <ac:spMk id="2" creationId="{41AC593C-5154-4BDB-B25A-FFF429449EAA}"/>
          </ac:spMkLst>
        </pc:spChg>
        <pc:spChg chg="mod">
          <ac:chgData name="Fry, Katherine" userId="S::katherine.fry@ubc.ca::dc42f910-ccd5-4672-b900-24dd2a4e7549" providerId="AD" clId="Web-{2EE1E5B6-321E-4CDF-9BE7-8E5427424350}" dt="2021-11-04T22:07:31.285" v="675" actId="20577"/>
          <ac:spMkLst>
            <pc:docMk/>
            <pc:sldMk cId="705646185" sldId="268"/>
            <ac:spMk id="3" creationId="{0504C234-8CB6-4E44-92DB-220993677323}"/>
          </ac:spMkLst>
        </pc:spChg>
      </pc:sldChg>
      <pc:sldChg chg="addSp delSp modSp new del mod setBg addAnim delAnim">
        <pc:chgData name="Fry, Katherine" userId="S::katherine.fry@ubc.ca::dc42f910-ccd5-4672-b900-24dd2a4e7549" providerId="AD" clId="Web-{2EE1E5B6-321E-4CDF-9BE7-8E5427424350}" dt="2021-11-04T22:05:18.300" v="637"/>
        <pc:sldMkLst>
          <pc:docMk/>
          <pc:sldMk cId="1193437168" sldId="268"/>
        </pc:sldMkLst>
        <pc:spChg chg="mod">
          <ac:chgData name="Fry, Katherine" userId="S::katherine.fry@ubc.ca::dc42f910-ccd5-4672-b900-24dd2a4e7549" providerId="AD" clId="Web-{2EE1E5B6-321E-4CDF-9BE7-8E5427424350}" dt="2021-11-04T22:05:03.956" v="635"/>
          <ac:spMkLst>
            <pc:docMk/>
            <pc:sldMk cId="1193437168" sldId="268"/>
            <ac:spMk id="2" creationId="{2291613B-54AE-44DD-ABF8-E3291F87E9DE}"/>
          </ac:spMkLst>
        </pc:spChg>
        <pc:spChg chg="mod">
          <ac:chgData name="Fry, Katherine" userId="S::katherine.fry@ubc.ca::dc42f910-ccd5-4672-b900-24dd2a4e7549" providerId="AD" clId="Web-{2EE1E5B6-321E-4CDF-9BE7-8E5427424350}" dt="2021-11-04T22:05:03.956" v="635"/>
          <ac:spMkLst>
            <pc:docMk/>
            <pc:sldMk cId="1193437168" sldId="268"/>
            <ac:spMk id="3" creationId="{13CEAA64-D792-41CD-B7DC-4D09AFF8AF70}"/>
          </ac:spMkLst>
        </pc:spChg>
        <pc:spChg chg="add del">
          <ac:chgData name="Fry, Katherine" userId="S::katherine.fry@ubc.ca::dc42f910-ccd5-4672-b900-24dd2a4e7549" providerId="AD" clId="Web-{2EE1E5B6-321E-4CDF-9BE7-8E5427424350}" dt="2021-11-04T22:05:03.956" v="635"/>
          <ac:spMkLst>
            <pc:docMk/>
            <pc:sldMk cId="1193437168" sldId="268"/>
            <ac:spMk id="9" creationId="{13B6DAC6-0186-4D62-AD69-90B9C0411EA3}"/>
          </ac:spMkLst>
        </pc:spChg>
        <pc:spChg chg="add del">
          <ac:chgData name="Fry, Katherine" userId="S::katherine.fry@ubc.ca::dc42f910-ccd5-4672-b900-24dd2a4e7549" providerId="AD" clId="Web-{2EE1E5B6-321E-4CDF-9BE7-8E5427424350}" dt="2021-11-04T22:05:03.956" v="635"/>
          <ac:spMkLst>
            <pc:docMk/>
            <pc:sldMk cId="1193437168" sldId="268"/>
            <ac:spMk id="44" creationId="{429C64BC-8915-422E-9361-EE04C48FFD40}"/>
          </ac:spMkLst>
        </pc:spChg>
        <pc:spChg chg="add del">
          <ac:chgData name="Fry, Katherine" userId="S::katherine.fry@ubc.ca::dc42f910-ccd5-4672-b900-24dd2a4e7549" providerId="AD" clId="Web-{2EE1E5B6-321E-4CDF-9BE7-8E5427424350}" dt="2021-11-04T22:05:03.925" v="634"/>
          <ac:spMkLst>
            <pc:docMk/>
            <pc:sldMk cId="1193437168" sldId="268"/>
            <ac:spMk id="46" creationId="{165794D4-DDCF-469D-A6C7-0AE18F6BB64C}"/>
          </ac:spMkLst>
        </pc:spChg>
        <pc:spChg chg="add del">
          <ac:chgData name="Fry, Katherine" userId="S::katherine.fry@ubc.ca::dc42f910-ccd5-4672-b900-24dd2a4e7549" providerId="AD" clId="Web-{2EE1E5B6-321E-4CDF-9BE7-8E5427424350}" dt="2021-11-04T22:05:03.925" v="634"/>
          <ac:spMkLst>
            <pc:docMk/>
            <pc:sldMk cId="1193437168" sldId="268"/>
            <ac:spMk id="48" creationId="{406D8C29-9DDA-48D0-AF70-905FDB2CE393}"/>
          </ac:spMkLst>
        </pc:spChg>
        <pc:spChg chg="add del">
          <ac:chgData name="Fry, Katherine" userId="S::katherine.fry@ubc.ca::dc42f910-ccd5-4672-b900-24dd2a4e7549" providerId="AD" clId="Web-{2EE1E5B6-321E-4CDF-9BE7-8E5427424350}" dt="2021-11-04T22:04:56.346" v="630"/>
          <ac:spMkLst>
            <pc:docMk/>
            <pc:sldMk cId="1193437168" sldId="268"/>
            <ac:spMk id="49" creationId="{13B6DAC6-0186-4D62-AD69-90B9C0411EA3}"/>
          </ac:spMkLst>
        </pc:spChg>
        <pc:spChg chg="add">
          <ac:chgData name="Fry, Katherine" userId="S::katherine.fry@ubc.ca::dc42f910-ccd5-4672-b900-24dd2a4e7549" providerId="AD" clId="Web-{2EE1E5B6-321E-4CDF-9BE7-8E5427424350}" dt="2021-11-04T22:05:03.956" v="635"/>
          <ac:spMkLst>
            <pc:docMk/>
            <pc:sldMk cId="1193437168" sldId="268"/>
            <ac:spMk id="50" creationId="{4187D111-0A9D-421B-84EB-FC5811C3A931}"/>
          </ac:spMkLst>
        </pc:spChg>
        <pc:spChg chg="add del">
          <ac:chgData name="Fry, Katherine" userId="S::katherine.fry@ubc.ca::dc42f910-ccd5-4672-b900-24dd2a4e7549" providerId="AD" clId="Web-{2EE1E5B6-321E-4CDF-9BE7-8E5427424350}" dt="2021-11-04T22:04:56.346" v="630"/>
          <ac:spMkLst>
            <pc:docMk/>
            <pc:sldMk cId="1193437168" sldId="268"/>
            <ac:spMk id="84" creationId="{429C64BC-8915-422E-9361-EE04C48FFD40}"/>
          </ac:spMkLst>
        </pc:spChg>
        <pc:spChg chg="add">
          <ac:chgData name="Fry, Katherine" userId="S::katherine.fry@ubc.ca::dc42f910-ccd5-4672-b900-24dd2a4e7549" providerId="AD" clId="Web-{2EE1E5B6-321E-4CDF-9BE7-8E5427424350}" dt="2021-11-04T22:05:03.956" v="635"/>
          <ac:spMkLst>
            <pc:docMk/>
            <pc:sldMk cId="1193437168" sldId="268"/>
            <ac:spMk id="85" creationId="{F0753E91-DF19-4FA4-BFBF-221696B8D779}"/>
          </ac:spMkLst>
        </pc:spChg>
        <pc:grpChg chg="add del">
          <ac:chgData name="Fry, Katherine" userId="S::katherine.fry@ubc.ca::dc42f910-ccd5-4672-b900-24dd2a4e7549" providerId="AD" clId="Web-{2EE1E5B6-321E-4CDF-9BE7-8E5427424350}" dt="2021-11-04T22:05:03.956" v="635"/>
          <ac:grpSpMkLst>
            <pc:docMk/>
            <pc:sldMk cId="1193437168" sldId="268"/>
            <ac:grpSpMk id="11" creationId="{A0297160-077C-4B0C-9F1E-6519CEDB84C4}"/>
          </ac:grpSpMkLst>
        </pc:grpChg>
        <pc:grpChg chg="add del">
          <ac:chgData name="Fry, Katherine" userId="S::katherine.fry@ubc.ca::dc42f910-ccd5-4672-b900-24dd2a4e7549" providerId="AD" clId="Web-{2EE1E5B6-321E-4CDF-9BE7-8E5427424350}" dt="2021-11-04T22:05:03.925" v="634"/>
          <ac:grpSpMkLst>
            <pc:docMk/>
            <pc:sldMk cId="1193437168" sldId="268"/>
            <ac:grpSpMk id="47" creationId="{88D25AED-03FE-496D-84B1-6BD007300A1A}"/>
          </ac:grpSpMkLst>
        </pc:grpChg>
        <pc:grpChg chg="add del">
          <ac:chgData name="Fry, Katherine" userId="S::katherine.fry@ubc.ca::dc42f910-ccd5-4672-b900-24dd2a4e7549" providerId="AD" clId="Web-{2EE1E5B6-321E-4CDF-9BE7-8E5427424350}" dt="2021-11-04T22:04:56.346" v="630"/>
          <ac:grpSpMkLst>
            <pc:docMk/>
            <pc:sldMk cId="1193437168" sldId="268"/>
            <ac:grpSpMk id="51" creationId="{A0297160-077C-4B0C-9F1E-6519CEDB84C4}"/>
          </ac:grpSpMkLst>
        </pc:grpChg>
        <pc:grpChg chg="add">
          <ac:chgData name="Fry, Katherine" userId="S::katherine.fry@ubc.ca::dc42f910-ccd5-4672-b900-24dd2a4e7549" providerId="AD" clId="Web-{2EE1E5B6-321E-4CDF-9BE7-8E5427424350}" dt="2021-11-04T22:05:03.956" v="635"/>
          <ac:grpSpMkLst>
            <pc:docMk/>
            <pc:sldMk cId="1193437168" sldId="268"/>
            <ac:grpSpMk id="83" creationId="{015ECF02-0C11-4320-A868-5EC7DD53DEFD}"/>
          </ac:grpSpMkLst>
        </pc:grpChg>
        <pc:picChg chg="add del mod">
          <ac:chgData name="Fry, Katherine" userId="S::katherine.fry@ubc.ca::dc42f910-ccd5-4672-b900-24dd2a4e7549" providerId="AD" clId="Web-{2EE1E5B6-321E-4CDF-9BE7-8E5427424350}" dt="2021-11-04T22:04:29.112" v="627"/>
          <ac:picMkLst>
            <pc:docMk/>
            <pc:sldMk cId="1193437168" sldId="268"/>
            <ac:picMk id="4" creationId="{F1AF9DB9-A987-404D-83A9-47B14148CC7A}"/>
          </ac:picMkLst>
        </pc:picChg>
        <pc:picChg chg="add del mod ord">
          <ac:chgData name="Fry, Katherine" userId="S::katherine.fry@ubc.ca::dc42f910-ccd5-4672-b900-24dd2a4e7549" providerId="AD" clId="Web-{2EE1E5B6-321E-4CDF-9BE7-8E5427424350}" dt="2021-11-04T22:05:14.690" v="636"/>
          <ac:picMkLst>
            <pc:docMk/>
            <pc:sldMk cId="1193437168" sldId="268"/>
            <ac:picMk id="5" creationId="{1ABAED44-40DF-42DF-8918-CDF664117931}"/>
          </ac:picMkLst>
        </pc:picChg>
      </pc:sldChg>
      <pc:sldChg chg="addSp modSp new">
        <pc:chgData name="Fry, Katherine" userId="S::katherine.fry@ubc.ca::dc42f910-ccd5-4672-b900-24dd2a4e7549" providerId="AD" clId="Web-{2EE1E5B6-321E-4CDF-9BE7-8E5427424350}" dt="2021-11-04T22:11:58.583" v="733" actId="1076"/>
        <pc:sldMkLst>
          <pc:docMk/>
          <pc:sldMk cId="2288986505" sldId="269"/>
        </pc:sldMkLst>
        <pc:picChg chg="add mod">
          <ac:chgData name="Fry, Katherine" userId="S::katherine.fry@ubc.ca::dc42f910-ccd5-4672-b900-24dd2a4e7549" providerId="AD" clId="Web-{2EE1E5B6-321E-4CDF-9BE7-8E5427424350}" dt="2021-11-04T22:11:58.583" v="733" actId="1076"/>
          <ac:picMkLst>
            <pc:docMk/>
            <pc:sldMk cId="2288986505" sldId="269"/>
            <ac:picMk id="4" creationId="{61F93B1D-0B59-4435-A037-0D35E2D42E27}"/>
          </ac:picMkLst>
        </pc:picChg>
        <pc:picChg chg="add mod">
          <ac:chgData name="Fry, Katherine" userId="S::katherine.fry@ubc.ca::dc42f910-ccd5-4672-b900-24dd2a4e7549" providerId="AD" clId="Web-{2EE1E5B6-321E-4CDF-9BE7-8E5427424350}" dt="2021-11-04T22:11:54.771" v="731" actId="1076"/>
          <ac:picMkLst>
            <pc:docMk/>
            <pc:sldMk cId="2288986505" sldId="269"/>
            <ac:picMk id="5" creationId="{48BD124B-6696-49E1-BAC8-90E8EBDC6704}"/>
          </ac:picMkLst>
        </pc:picChg>
      </pc:sldChg>
      <pc:sldChg chg="modSp new">
        <pc:chgData name="Fry, Katherine" userId="S::katherine.fry@ubc.ca::dc42f910-ccd5-4672-b900-24dd2a4e7549" providerId="AD" clId="Web-{2EE1E5B6-321E-4CDF-9BE7-8E5427424350}" dt="2021-11-04T22:12:25.881" v="734" actId="20577"/>
        <pc:sldMkLst>
          <pc:docMk/>
          <pc:sldMk cId="3754644120" sldId="270"/>
        </pc:sldMkLst>
        <pc:spChg chg="mod">
          <ac:chgData name="Fry, Katherine" userId="S::katherine.fry@ubc.ca::dc42f910-ccd5-4672-b900-24dd2a4e7549" providerId="AD" clId="Web-{2EE1E5B6-321E-4CDF-9BE7-8E5427424350}" dt="2021-11-04T22:12:25.881" v="734" actId="20577"/>
          <ac:spMkLst>
            <pc:docMk/>
            <pc:sldMk cId="3754644120" sldId="270"/>
            <ac:spMk id="2" creationId="{B78D8C8E-B5A0-44C9-918E-243DC91BCCDB}"/>
          </ac:spMkLst>
        </pc:spChg>
      </pc:sldChg>
      <pc:sldMasterChg chg="add del addSldLayout delSldLayout">
        <pc:chgData name="Fry, Katherine" userId="S::katherine.fry@ubc.ca::dc42f910-ccd5-4672-b900-24dd2a4e7549" providerId="AD" clId="Web-{2EE1E5B6-321E-4CDF-9BE7-8E5427424350}" dt="2021-11-04T20:48:26.144" v="48"/>
        <pc:sldMasterMkLst>
          <pc:docMk/>
          <pc:sldMasterMk cId="2460954070" sldId="2147483660"/>
        </pc:sldMasterMkLst>
        <pc:sldLayoutChg chg="add del">
          <pc:chgData name="Fry, Katherine" userId="S::katherine.fry@ubc.ca::dc42f910-ccd5-4672-b900-24dd2a4e7549" providerId="AD" clId="Web-{2EE1E5B6-321E-4CDF-9BE7-8E5427424350}" dt="2021-11-04T20:48:26.144" v="48"/>
          <pc:sldLayoutMkLst>
            <pc:docMk/>
            <pc:sldMasterMk cId="2460954070" sldId="2147483660"/>
            <pc:sldLayoutMk cId="2385387890" sldId="2147483661"/>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949138452" sldId="2147483662"/>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2591524520" sldId="2147483663"/>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1203092039" sldId="2147483664"/>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3733172339" sldId="2147483665"/>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3210312558" sldId="2147483666"/>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3146388984" sldId="2147483667"/>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3171841454" sldId="2147483668"/>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1718958274" sldId="2147483669"/>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2202905451" sldId="2147483670"/>
          </pc:sldLayoutMkLst>
        </pc:sldLayoutChg>
        <pc:sldLayoutChg chg="add del">
          <pc:chgData name="Fry, Katherine" userId="S::katherine.fry@ubc.ca::dc42f910-ccd5-4672-b900-24dd2a4e7549" providerId="AD" clId="Web-{2EE1E5B6-321E-4CDF-9BE7-8E5427424350}" dt="2021-11-04T20:48:26.144" v="48"/>
          <pc:sldLayoutMkLst>
            <pc:docMk/>
            <pc:sldMasterMk cId="2460954070" sldId="2147483660"/>
            <pc:sldLayoutMk cId="3479445657" sldId="2147483671"/>
          </pc:sldLayoutMkLst>
        </pc:sldLayoutChg>
      </pc:sldMasterChg>
      <pc:sldMasterChg chg="add del addSldLayout delSldLayout">
        <pc:chgData name="Fry, Katherine" userId="S::katherine.fry@ubc.ca::dc42f910-ccd5-4672-b900-24dd2a4e7549" providerId="AD" clId="Web-{2EE1E5B6-321E-4CDF-9BE7-8E5427424350}" dt="2021-11-04T20:48:42.238" v="60"/>
        <pc:sldMasterMkLst>
          <pc:docMk/>
          <pc:sldMasterMk cId="2093598266" sldId="2147483685"/>
        </pc:sldMasterMkLst>
        <pc:sldLayoutChg chg="add del">
          <pc:chgData name="Fry, Katherine" userId="S::katherine.fry@ubc.ca::dc42f910-ccd5-4672-b900-24dd2a4e7549" providerId="AD" clId="Web-{2EE1E5B6-321E-4CDF-9BE7-8E5427424350}" dt="2021-11-04T20:48:42.238" v="60"/>
          <pc:sldLayoutMkLst>
            <pc:docMk/>
            <pc:sldMasterMk cId="2093598266" sldId="2147483685"/>
            <pc:sldLayoutMk cId="3427959131" sldId="2147483674"/>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981170228" sldId="2147483675"/>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1568273594" sldId="2147483676"/>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583124488" sldId="2147483677"/>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2624074226" sldId="2147483678"/>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3690799146" sldId="2147483679"/>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4143063095" sldId="2147483680"/>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4087680174" sldId="2147483681"/>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66220478" sldId="2147483682"/>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1288525064" sldId="2147483683"/>
          </pc:sldLayoutMkLst>
        </pc:sldLayoutChg>
        <pc:sldLayoutChg chg="add del">
          <pc:chgData name="Fry, Katherine" userId="S::katherine.fry@ubc.ca::dc42f910-ccd5-4672-b900-24dd2a4e7549" providerId="AD" clId="Web-{2EE1E5B6-321E-4CDF-9BE7-8E5427424350}" dt="2021-11-04T20:48:42.238" v="60"/>
          <pc:sldLayoutMkLst>
            <pc:docMk/>
            <pc:sldMasterMk cId="2093598266" sldId="2147483685"/>
            <pc:sldLayoutMk cId="4241942830" sldId="2147483684"/>
          </pc:sldLayoutMkLst>
        </pc:sldLayoutChg>
      </pc:sldMasterChg>
      <pc:sldMasterChg chg="add del addSldLayout delSldLayout">
        <pc:chgData name="Fry, Katherine" userId="S::katherine.fry@ubc.ca::dc42f910-ccd5-4672-b900-24dd2a4e7549" providerId="AD" clId="Web-{2EE1E5B6-321E-4CDF-9BE7-8E5427424350}" dt="2021-11-04T20:49:12.723" v="66"/>
        <pc:sldMasterMkLst>
          <pc:docMk/>
          <pc:sldMasterMk cId="1839391265" sldId="2147483686"/>
        </pc:sldMasterMkLst>
        <pc:sldLayoutChg chg="add del">
          <pc:chgData name="Fry, Katherine" userId="S::katherine.fry@ubc.ca::dc42f910-ccd5-4672-b900-24dd2a4e7549" providerId="AD" clId="Web-{2EE1E5B6-321E-4CDF-9BE7-8E5427424350}" dt="2021-11-04T20:49:12.723" v="66"/>
          <pc:sldLayoutMkLst>
            <pc:docMk/>
            <pc:sldMasterMk cId="1839391265" sldId="2147483686"/>
            <pc:sldLayoutMk cId="3631595941" sldId="2147483687"/>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3838358393" sldId="2147483688"/>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1286620699" sldId="2147483689"/>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844309253" sldId="2147483690"/>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2587101131" sldId="2147483691"/>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2488960503" sldId="2147483692"/>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2753133919" sldId="2147483693"/>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1292931446" sldId="2147483694"/>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157330616" sldId="2147483695"/>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3196306343" sldId="2147483696"/>
          </pc:sldLayoutMkLst>
        </pc:sldLayoutChg>
        <pc:sldLayoutChg chg="add del">
          <pc:chgData name="Fry, Katherine" userId="S::katherine.fry@ubc.ca::dc42f910-ccd5-4672-b900-24dd2a4e7549" providerId="AD" clId="Web-{2EE1E5B6-321E-4CDF-9BE7-8E5427424350}" dt="2021-11-04T20:49:12.723" v="66"/>
          <pc:sldLayoutMkLst>
            <pc:docMk/>
            <pc:sldMasterMk cId="1839391265" sldId="2147483686"/>
            <pc:sldLayoutMk cId="3183790268" sldId="2147483697"/>
          </pc:sldLayoutMkLst>
        </pc:sldLayoutChg>
      </pc:sldMasterChg>
      <pc:sldMasterChg chg="add del addSldLayout delSldLayout">
        <pc:chgData name="Fry, Katherine" userId="S::katherine.fry@ubc.ca::dc42f910-ccd5-4672-b900-24dd2a4e7549" providerId="AD" clId="Web-{2EE1E5B6-321E-4CDF-9BE7-8E5427424350}" dt="2021-11-04T20:48:26.082" v="47"/>
        <pc:sldMasterMkLst>
          <pc:docMk/>
          <pc:sldMasterMk cId="748454960" sldId="2147483698"/>
        </pc:sldMasterMkLst>
        <pc:sldLayoutChg chg="add del">
          <pc:chgData name="Fry, Katherine" userId="S::katherine.fry@ubc.ca::dc42f910-ccd5-4672-b900-24dd2a4e7549" providerId="AD" clId="Web-{2EE1E5B6-321E-4CDF-9BE7-8E5427424350}" dt="2021-11-04T20:48:26.082" v="47"/>
          <pc:sldLayoutMkLst>
            <pc:docMk/>
            <pc:sldMasterMk cId="748454960" sldId="2147483698"/>
            <pc:sldLayoutMk cId="888410055" sldId="2147483687"/>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3373985477" sldId="2147483688"/>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724421401" sldId="2147483689"/>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2664451999" sldId="2147483690"/>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3885564949" sldId="2147483691"/>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951079517" sldId="2147483692"/>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1259053090" sldId="2147483693"/>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3936337818" sldId="2147483694"/>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2996928904" sldId="2147483695"/>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3568532908" sldId="2147483696"/>
          </pc:sldLayoutMkLst>
        </pc:sldLayoutChg>
        <pc:sldLayoutChg chg="add del">
          <pc:chgData name="Fry, Katherine" userId="S::katherine.fry@ubc.ca::dc42f910-ccd5-4672-b900-24dd2a4e7549" providerId="AD" clId="Web-{2EE1E5B6-321E-4CDF-9BE7-8E5427424350}" dt="2021-11-04T20:48:26.082" v="47"/>
          <pc:sldLayoutMkLst>
            <pc:docMk/>
            <pc:sldMasterMk cId="748454960" sldId="2147483698"/>
            <pc:sldLayoutMk cId="1977219403" sldId="2147483697"/>
          </pc:sldLayoutMkLst>
        </pc:sldLayoutChg>
      </pc:sldMasterChg>
      <pc:sldMasterChg chg="add del replId addSldLayout delSldLayout">
        <pc:chgData name="Fry, Katherine" userId="S::katherine.fry@ubc.ca::dc42f910-ccd5-4672-b900-24dd2a4e7549" providerId="AD" clId="Web-{2EE1E5B6-321E-4CDF-9BE7-8E5427424350}" dt="2021-11-04T20:49:12.645" v="65"/>
        <pc:sldMasterMkLst>
          <pc:docMk/>
          <pc:sldMasterMk cId="1552674116" sldId="2147483698"/>
        </pc:sldMasterMkLst>
        <pc:sldLayoutChg chg="add del">
          <pc:chgData name="Fry, Katherine" userId="S::katherine.fry@ubc.ca::dc42f910-ccd5-4672-b900-24dd2a4e7549" providerId="AD" clId="Web-{2EE1E5B6-321E-4CDF-9BE7-8E5427424350}" dt="2021-11-04T20:49:12.645" v="65"/>
          <pc:sldLayoutMkLst>
            <pc:docMk/>
            <pc:sldMasterMk cId="1552674116" sldId="2147483698"/>
            <pc:sldLayoutMk cId="2826758230" sldId="2147483699"/>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411085258" sldId="2147483700"/>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1091151952" sldId="2147483701"/>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1645242562" sldId="2147483702"/>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450093395" sldId="2147483703"/>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433584270" sldId="2147483704"/>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3406795011" sldId="2147483705"/>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1596418736" sldId="2147483706"/>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1745086427" sldId="2147483707"/>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3540702816" sldId="2147483708"/>
          </pc:sldLayoutMkLst>
        </pc:sldLayoutChg>
        <pc:sldLayoutChg chg="add del replId">
          <pc:chgData name="Fry, Katherine" userId="S::katherine.fry@ubc.ca::dc42f910-ccd5-4672-b900-24dd2a4e7549" providerId="AD" clId="Web-{2EE1E5B6-321E-4CDF-9BE7-8E5427424350}" dt="2021-11-04T20:49:12.645" v="65"/>
          <pc:sldLayoutMkLst>
            <pc:docMk/>
            <pc:sldMasterMk cId="1552674116" sldId="2147483698"/>
            <pc:sldLayoutMk cId="189833548" sldId="2147483709"/>
          </pc:sldLayoutMkLst>
        </pc:sldLayoutChg>
      </pc:sldMasterChg>
      <pc:sldMasterChg chg="add addSldLayout">
        <pc:chgData name="Fry, Katherine" userId="S::katherine.fry@ubc.ca::dc42f910-ccd5-4672-b900-24dd2a4e7549" providerId="AD" clId="Web-{2EE1E5B6-321E-4CDF-9BE7-8E5427424350}" dt="2021-11-04T20:49:12.723" v="66"/>
        <pc:sldMasterMkLst>
          <pc:docMk/>
          <pc:sldMasterMk cId="1839391265" sldId="2147483753"/>
        </pc:sldMasterMkLst>
        <pc:sldLayoutChg chg="add">
          <pc:chgData name="Fry, Katherine" userId="S::katherine.fry@ubc.ca::dc42f910-ccd5-4672-b900-24dd2a4e7549" providerId="AD" clId="Web-{2EE1E5B6-321E-4CDF-9BE7-8E5427424350}" dt="2021-11-04T20:49:12.723" v="66"/>
          <pc:sldLayoutMkLst>
            <pc:docMk/>
            <pc:sldMasterMk cId="1839391265" sldId="2147483753"/>
            <pc:sldLayoutMk cId="3631595941" sldId="2147483752"/>
          </pc:sldLayoutMkLst>
        </pc:sldLayoutChg>
      </pc:sldMasterChg>
    </pc:docChg>
  </pc:docChgLst>
  <pc:docChgLst>
    <pc:chgData name="Fry, Katherine" userId="S::katherine.fry@ubc.ca::dc42f910-ccd5-4672-b900-24dd2a4e7549" providerId="AD" clId="Web-{8AF32382-7DF7-662D-C77E-E0E5361BDACC}"/>
    <pc:docChg chg="sldOrd">
      <pc:chgData name="Fry, Katherine" userId="S::katherine.fry@ubc.ca::dc42f910-ccd5-4672-b900-24dd2a4e7549" providerId="AD" clId="Web-{8AF32382-7DF7-662D-C77E-E0E5361BDACC}" dt="2021-11-17T08:23:24.996" v="1"/>
      <pc:docMkLst>
        <pc:docMk/>
      </pc:docMkLst>
      <pc:sldChg chg="ord">
        <pc:chgData name="Fry, Katherine" userId="S::katherine.fry@ubc.ca::dc42f910-ccd5-4672-b900-24dd2a4e7549" providerId="AD" clId="Web-{8AF32382-7DF7-662D-C77E-E0E5361BDACC}" dt="2021-11-17T08:23:24.996" v="1"/>
        <pc:sldMkLst>
          <pc:docMk/>
          <pc:sldMk cId="2002100698" sldId="267"/>
        </pc:sldMkLst>
      </pc:sldChg>
    </pc:docChg>
  </pc:docChgLst>
  <pc:docChgLst>
    <pc:chgData name="Fry, Katherine" userId="S::katherine.fry@ubc.ca::dc42f910-ccd5-4672-b900-24dd2a4e7549" providerId="AD" clId="Web-{A97CD22E-6033-014C-CE3F-4D4DF1064198}"/>
    <pc:docChg chg="modSld">
      <pc:chgData name="Fry, Katherine" userId="S::katherine.fry@ubc.ca::dc42f910-ccd5-4672-b900-24dd2a4e7549" providerId="AD" clId="Web-{A97CD22E-6033-014C-CE3F-4D4DF1064198}" dt="2021-11-16T23:00:29.226" v="19" actId="20577"/>
      <pc:docMkLst>
        <pc:docMk/>
      </pc:docMkLst>
      <pc:sldChg chg="modSp">
        <pc:chgData name="Fry, Katherine" userId="S::katherine.fry@ubc.ca::dc42f910-ccd5-4672-b900-24dd2a4e7549" providerId="AD" clId="Web-{A97CD22E-6033-014C-CE3F-4D4DF1064198}" dt="2021-11-16T22:59:10.132" v="14" actId="20577"/>
        <pc:sldMkLst>
          <pc:docMk/>
          <pc:sldMk cId="4002402523" sldId="265"/>
        </pc:sldMkLst>
        <pc:spChg chg="mod">
          <ac:chgData name="Fry, Katherine" userId="S::katherine.fry@ubc.ca::dc42f910-ccd5-4672-b900-24dd2a4e7549" providerId="AD" clId="Web-{A97CD22E-6033-014C-CE3F-4D4DF1064198}" dt="2021-11-16T22:59:10.132" v="14" actId="20577"/>
          <ac:spMkLst>
            <pc:docMk/>
            <pc:sldMk cId="4002402523" sldId="265"/>
            <ac:spMk id="2" creationId="{842C968F-E73F-463A-85DE-8374E84E2D79}"/>
          </ac:spMkLst>
        </pc:spChg>
      </pc:sldChg>
      <pc:sldChg chg="modSp">
        <pc:chgData name="Fry, Katherine" userId="S::katherine.fry@ubc.ca::dc42f910-ccd5-4672-b900-24dd2a4e7549" providerId="AD" clId="Web-{A97CD22E-6033-014C-CE3F-4D4DF1064198}" dt="2021-11-16T23:00:29.226" v="19" actId="20577"/>
        <pc:sldMkLst>
          <pc:docMk/>
          <pc:sldMk cId="705646185" sldId="268"/>
        </pc:sldMkLst>
        <pc:spChg chg="mod">
          <ac:chgData name="Fry, Katherine" userId="S::katherine.fry@ubc.ca::dc42f910-ccd5-4672-b900-24dd2a4e7549" providerId="AD" clId="Web-{A97CD22E-6033-014C-CE3F-4D4DF1064198}" dt="2021-11-16T23:00:29.226" v="19" actId="20577"/>
          <ac:spMkLst>
            <pc:docMk/>
            <pc:sldMk cId="705646185" sldId="268"/>
            <ac:spMk id="3" creationId="{0504C234-8CB6-4E44-92DB-22099367732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11/16/2021</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315959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11/16/2021</a:t>
            </a:fld>
            <a:endParaRPr lang="en-US"/>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9391265"/>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8">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7" name="Group 60">
            <a:extLst>
              <a:ext uri="{FF2B5EF4-FFF2-40B4-BE49-F238E27FC236}">
                <a16:creationId xmlns:a16="http://schemas.microsoft.com/office/drawing/2014/main" id="{A0064D7E-06DA-49C2-98D1-4C063EBE9E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2" name="Straight Connector 61">
              <a:extLst>
                <a:ext uri="{FF2B5EF4-FFF2-40B4-BE49-F238E27FC236}">
                  <a16:creationId xmlns:a16="http://schemas.microsoft.com/office/drawing/2014/main" id="{5D1B7231-4CA0-4EF0-A0F6-BBC5D2289C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62">
              <a:extLst>
                <a:ext uri="{FF2B5EF4-FFF2-40B4-BE49-F238E27FC236}">
                  <a16:creationId xmlns:a16="http://schemas.microsoft.com/office/drawing/2014/main" id="{6F16C7D2-2C2B-45A2-B877-AD7F29D21D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3E4B7AF-75AF-445E-9C56-25B6004E3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F9A02B0-84CC-4983-8CA2-DA39E73F2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AB12A9E-E8F5-4BB6-9FAC-B7528DB78E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4E08A66-700A-4A93-8C53-51D5607B8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9E4E565-75A8-4E72-8D5F-0B62E6B49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F1FD7EC-834D-4087-9B69-7793E1A5B4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E4853CF-E211-4741-8BB6-936918F201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08328EE-5DD9-49DB-AD4B-4F0A76A052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404B81F-9DCC-4C62-8962-2B6C36255C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41ED921-643C-4B5B-86E6-99E818479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D09725-F1B5-4342-A3A6-25BDC7261C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C5251DB-B92C-4E4E-9BAE-B3EB8A9A31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2389C50-96FA-4F8E-A890-EE4967379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497D116-7C85-4317-8284-E647BAFC35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6ED932-F3DD-4BB6-8FC3-6E205965D9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850A286-F068-43D3-8DEA-272E28F30A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F3A2DA1-C0E2-44DE-AAA4-D2F262CB3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D8CC984-8A5C-4205-9CE0-218DA79F12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12901BA-B376-4054-8C31-BE75DF480E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72BA8E1-2C05-43A7-AABF-8D614E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D58E52-4C85-48FF-ADA3-F8F66B9957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C61787A-32B8-440E-B1A5-1CAEC9D1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D651FB-65B3-4DBD-9428-084075111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34A6116-8F7B-4C9A-9B9D-EF25C8BFA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4CC776F-EA3D-4898-9730-88C6605FDB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81A3030-F8B6-4D5E-8A8F-7CE0C81E9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49129F1-E775-4904-9569-F08FA175DF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C93E5BB-B3BE-4416-A1B2-5A2CDA8B02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3FD179A-45E8-4D8F-8F75-6E4A266F84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94" name="Freeform: Shape 93">
            <a:extLst>
              <a:ext uri="{FF2B5EF4-FFF2-40B4-BE49-F238E27FC236}">
                <a16:creationId xmlns:a16="http://schemas.microsoft.com/office/drawing/2014/main" id="{D2BA0570-7BB5-4FB7-B41A-048CE0327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316" y="-3109"/>
            <a:ext cx="6098262" cy="6861109"/>
          </a:xfrm>
          <a:custGeom>
            <a:avLst/>
            <a:gdLst>
              <a:gd name="connsiteX0" fmla="*/ 2247706 w 6098262"/>
              <a:gd name="connsiteY0" fmla="*/ 0 h 6861109"/>
              <a:gd name="connsiteX1" fmla="*/ 6098262 w 6098262"/>
              <a:gd name="connsiteY1" fmla="*/ 0 h 6861109"/>
              <a:gd name="connsiteX2" fmla="*/ 6098262 w 6098262"/>
              <a:gd name="connsiteY2" fmla="*/ 6861109 h 6861109"/>
              <a:gd name="connsiteX3" fmla="*/ 2247706 w 6098262"/>
              <a:gd name="connsiteY3" fmla="*/ 6861109 h 6861109"/>
              <a:gd name="connsiteX4" fmla="*/ 2247706 w 6098262"/>
              <a:gd name="connsiteY4" fmla="*/ 6857999 h 6861109"/>
              <a:gd name="connsiteX5" fmla="*/ 274850 w 6098262"/>
              <a:gd name="connsiteY5" fmla="*/ 6857999 h 6861109"/>
              <a:gd name="connsiteX6" fmla="*/ 954409 w 6098262"/>
              <a:gd name="connsiteY6" fmla="*/ 1 h 6861109"/>
              <a:gd name="connsiteX7" fmla="*/ 2247706 w 6098262"/>
              <a:gd name="connsiteY7" fmla="*/ 1 h 686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2" h="6861109">
                <a:moveTo>
                  <a:pt x="2247706" y="0"/>
                </a:moveTo>
                <a:lnTo>
                  <a:pt x="6098262" y="0"/>
                </a:lnTo>
                <a:lnTo>
                  <a:pt x="6098262" y="6861109"/>
                </a:lnTo>
                <a:lnTo>
                  <a:pt x="2247706" y="6861109"/>
                </a:lnTo>
                <a:lnTo>
                  <a:pt x="2247706" y="6857999"/>
                </a:lnTo>
                <a:lnTo>
                  <a:pt x="274850" y="6857999"/>
                </a:lnTo>
                <a:cubicBezTo>
                  <a:pt x="-619306" y="3429000"/>
                  <a:pt x="954409" y="3429000"/>
                  <a:pt x="954409" y="1"/>
                </a:cubicBezTo>
                <a:lnTo>
                  <a:pt x="2247706" y="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Right Triangle 95">
            <a:extLst>
              <a:ext uri="{FF2B5EF4-FFF2-40B4-BE49-F238E27FC236}">
                <a16:creationId xmlns:a16="http://schemas.microsoft.com/office/drawing/2014/main" id="{729E7B49-E1D9-4EAE-8B30-D958A9580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314485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50" descr="A picture containing nail&#10;&#10;Description automatically generated">
            <a:extLst>
              <a:ext uri="{FF2B5EF4-FFF2-40B4-BE49-F238E27FC236}">
                <a16:creationId xmlns:a16="http://schemas.microsoft.com/office/drawing/2014/main" id="{0D398FCA-756B-4BC1-AAB4-6FF370413871}"/>
              </a:ext>
            </a:extLst>
          </p:cNvPr>
          <p:cNvPicPr>
            <a:picLocks noChangeAspect="1"/>
          </p:cNvPicPr>
          <p:nvPr/>
        </p:nvPicPr>
        <p:blipFill rotWithShape="1">
          <a:blip r:embed="rId2">
            <a:alphaModFix amt="80000"/>
          </a:blip>
          <a:srcRect l="11118" r="1" b="1"/>
          <a:stretch/>
        </p:blipFill>
        <p:spPr>
          <a:xfrm>
            <a:off x="6097316" y="-3108"/>
            <a:ext cx="6098262"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2" name="Title 1">
            <a:extLst>
              <a:ext uri="{FF2B5EF4-FFF2-40B4-BE49-F238E27FC236}">
                <a16:creationId xmlns:a16="http://schemas.microsoft.com/office/drawing/2014/main" id="{C85F94E6-47BB-4B7C-A75F-D134FE533747}"/>
              </a:ext>
            </a:extLst>
          </p:cNvPr>
          <p:cNvSpPr>
            <a:spLocks noGrp="1"/>
          </p:cNvSpPr>
          <p:nvPr>
            <p:ph type="ctrTitle"/>
          </p:nvPr>
        </p:nvSpPr>
        <p:spPr>
          <a:xfrm>
            <a:off x="396679" y="531179"/>
            <a:ext cx="5708570" cy="5415739"/>
          </a:xfrm>
        </p:spPr>
        <p:txBody>
          <a:bodyPr anchor="ctr">
            <a:normAutofit/>
          </a:bodyPr>
          <a:lstStyle/>
          <a:p>
            <a:pPr algn="ctr"/>
            <a:r>
              <a:rPr lang="en-US" sz="4000" b="1" dirty="0">
                <a:latin typeface="Arial"/>
                <a:cs typeface="Calibri Light"/>
              </a:rPr>
              <a:t>Demystifying Academic Jargon: </a:t>
            </a:r>
            <a:br>
              <a:rPr lang="en-US" sz="4000" b="1" dirty="0">
                <a:latin typeface="Arial"/>
                <a:cs typeface="Calibri Light"/>
              </a:rPr>
            </a:br>
            <a:r>
              <a:rPr lang="en-US" sz="4000" b="1" dirty="0">
                <a:latin typeface="Arial"/>
                <a:cs typeface="Calibri Light"/>
              </a:rPr>
              <a:t>GIS and Accessibility</a:t>
            </a:r>
            <a:br>
              <a:rPr lang="en-US" sz="4000" b="1" dirty="0">
                <a:latin typeface="Arial"/>
                <a:cs typeface="Calibri Light"/>
              </a:rPr>
            </a:br>
            <a:br>
              <a:rPr lang="en-US" sz="4000" b="1" dirty="0">
                <a:latin typeface="Arial"/>
                <a:cs typeface="Calibri Light"/>
              </a:rPr>
            </a:br>
            <a:r>
              <a:rPr lang="en-US" sz="2000" b="1" dirty="0">
                <a:latin typeface="Arial"/>
                <a:cs typeface="Calibri Light"/>
              </a:rPr>
              <a:t>Katherine Yuko Fry</a:t>
            </a:r>
            <a:br>
              <a:rPr lang="en-US" sz="2000" b="1" dirty="0">
                <a:latin typeface="Arial"/>
                <a:cs typeface="Calibri Light"/>
              </a:rPr>
            </a:br>
            <a:r>
              <a:rPr lang="en-US" sz="2000" b="1" dirty="0">
                <a:latin typeface="Arial"/>
                <a:cs typeface="Calibri Light"/>
              </a:rPr>
              <a:t>University of British Columbia  </a:t>
            </a:r>
            <a:br>
              <a:rPr lang="en-US" sz="2000" b="1" dirty="0">
                <a:latin typeface="Arial"/>
                <a:cs typeface="Calibri Light"/>
              </a:rPr>
            </a:br>
            <a:r>
              <a:rPr lang="en-US" sz="2000" b="1" dirty="0">
                <a:latin typeface="Arial"/>
                <a:cs typeface="Calibri Light"/>
              </a:rPr>
              <a:t>MA Educational Studies </a:t>
            </a:r>
          </a:p>
        </p:txBody>
      </p:sp>
      <p:sp>
        <p:nvSpPr>
          <p:cNvPr id="3" name="Subtitle 2">
            <a:extLst>
              <a:ext uri="{FF2B5EF4-FFF2-40B4-BE49-F238E27FC236}">
                <a16:creationId xmlns:a16="http://schemas.microsoft.com/office/drawing/2014/main" id="{0B449E95-755F-4311-8A8D-86590DCA3E78}"/>
              </a:ext>
            </a:extLst>
          </p:cNvPr>
          <p:cNvSpPr>
            <a:spLocks noGrp="1"/>
          </p:cNvSpPr>
          <p:nvPr>
            <p:ph type="subTitle" idx="1"/>
          </p:nvPr>
        </p:nvSpPr>
        <p:spPr>
          <a:xfrm>
            <a:off x="7696705" y="3674327"/>
            <a:ext cx="3669711" cy="2415793"/>
          </a:xfrm>
        </p:spPr>
        <p:txBody>
          <a:bodyPr anchor="b">
            <a:normAutofit/>
          </a:bodyPr>
          <a:lstStyle/>
          <a:p>
            <a:pPr algn="r"/>
            <a:endParaRPr lang="en-US">
              <a:solidFill>
                <a:srgbClr val="FFFFFF"/>
              </a:solidFill>
            </a:endParaRPr>
          </a:p>
        </p:txBody>
      </p:sp>
    </p:spTree>
    <p:extLst>
      <p:ext uri="{BB962C8B-B14F-4D97-AF65-F5344CB8AC3E}">
        <p14:creationId xmlns:p14="http://schemas.microsoft.com/office/powerpoint/2010/main" val="3208476643"/>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4" name="Rectangle 4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6" name="Group 45">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7" name="Straight Connector 46">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Right Triangle 78">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42C968F-E73F-463A-85DE-8374E84E2D79}"/>
              </a:ext>
            </a:extLst>
          </p:cNvPr>
          <p:cNvSpPr>
            <a:spLocks noGrp="1"/>
          </p:cNvSpPr>
          <p:nvPr>
            <p:ph type="ctrTitle"/>
          </p:nvPr>
        </p:nvSpPr>
        <p:spPr>
          <a:xfrm>
            <a:off x="604815" y="-165444"/>
            <a:ext cx="4958802" cy="1881178"/>
          </a:xfrm>
        </p:spPr>
        <p:txBody>
          <a:bodyPr vert="horz" lIns="91440" tIns="45720" rIns="91440" bIns="45720" rtlCol="0" anchor="b">
            <a:normAutofit/>
          </a:bodyPr>
          <a:lstStyle/>
          <a:p>
            <a:pPr algn="ctr">
              <a:lnSpc>
                <a:spcPct val="90000"/>
              </a:lnSpc>
            </a:pPr>
            <a:br>
              <a:rPr lang="en-US" sz="4100" b="1" dirty="0"/>
            </a:br>
            <a:r>
              <a:rPr lang="en-US" sz="4100" b="1" dirty="0">
                <a:latin typeface="Arial"/>
                <a:cs typeface="Arial"/>
              </a:rPr>
              <a:t>Do You Know </a:t>
            </a:r>
            <a:br>
              <a:rPr lang="en-US" sz="4100" b="1" dirty="0">
                <a:latin typeface="Arial"/>
                <a:cs typeface="Arial"/>
              </a:rPr>
            </a:br>
            <a:r>
              <a:rPr lang="en-US" sz="4100" b="1" dirty="0">
                <a:latin typeface="Arial"/>
                <a:cs typeface="Arial"/>
              </a:rPr>
              <a:t>What GIS Is?</a:t>
            </a:r>
          </a:p>
        </p:txBody>
      </p:sp>
      <p:sp>
        <p:nvSpPr>
          <p:cNvPr id="3" name="Subtitle 2">
            <a:extLst>
              <a:ext uri="{FF2B5EF4-FFF2-40B4-BE49-F238E27FC236}">
                <a16:creationId xmlns:a16="http://schemas.microsoft.com/office/drawing/2014/main" id="{BDA2CC7B-0C24-45D3-8166-F80A7CDB7DB1}"/>
              </a:ext>
            </a:extLst>
          </p:cNvPr>
          <p:cNvSpPr>
            <a:spLocks noGrp="1"/>
          </p:cNvSpPr>
          <p:nvPr>
            <p:ph type="subTitle" idx="1"/>
          </p:nvPr>
        </p:nvSpPr>
        <p:spPr>
          <a:xfrm>
            <a:off x="403532" y="1793438"/>
            <a:ext cx="4455595" cy="4484522"/>
          </a:xfrm>
        </p:spPr>
        <p:txBody>
          <a:bodyPr vert="horz" lIns="91440" tIns="45720" rIns="91440" bIns="45720" rtlCol="0" anchor="t">
            <a:normAutofit/>
          </a:bodyPr>
          <a:lstStyle/>
          <a:p>
            <a:pPr>
              <a:lnSpc>
                <a:spcPct val="100000"/>
              </a:lnSpc>
            </a:pPr>
            <a:r>
              <a:rPr lang="en-US" dirty="0">
                <a:latin typeface="Arial"/>
                <a:cs typeface="Arial"/>
              </a:rPr>
              <a:t>Some guesses of what GIS is included:</a:t>
            </a:r>
            <a:endParaRPr lang="en-US">
              <a:latin typeface="Arial"/>
              <a:cs typeface="Arial"/>
            </a:endParaRPr>
          </a:p>
          <a:p>
            <a:pPr marL="457200" indent="-457200">
              <a:lnSpc>
                <a:spcPct val="100000"/>
              </a:lnSpc>
              <a:buFont typeface="Arial" panose="05000000000000000000" pitchFamily="2" charset="2"/>
              <a:buChar char="•"/>
            </a:pPr>
            <a:r>
              <a:rPr lang="en-US" dirty="0">
                <a:latin typeface="Arial"/>
                <a:cs typeface="Arial"/>
              </a:rPr>
              <a:t>Geo Something Software</a:t>
            </a:r>
          </a:p>
          <a:p>
            <a:pPr marL="457200" indent="-457200">
              <a:lnSpc>
                <a:spcPct val="100000"/>
              </a:lnSpc>
              <a:buFont typeface="Arial" panose="05000000000000000000" pitchFamily="2" charset="2"/>
              <a:buChar char="•"/>
            </a:pPr>
            <a:r>
              <a:rPr lang="en-US" dirty="0">
                <a:latin typeface="Arial"/>
                <a:cs typeface="Arial"/>
              </a:rPr>
              <a:t>Geographical Internet Software</a:t>
            </a:r>
          </a:p>
          <a:p>
            <a:pPr marL="457200" indent="-457200">
              <a:lnSpc>
                <a:spcPct val="100000"/>
              </a:lnSpc>
              <a:buFont typeface="Arial" panose="05000000000000000000" pitchFamily="2" charset="2"/>
              <a:buChar char="•"/>
            </a:pPr>
            <a:r>
              <a:rPr lang="en-US" dirty="0">
                <a:latin typeface="Arial"/>
                <a:cs typeface="Arial"/>
              </a:rPr>
              <a:t>Global Imaging Software </a:t>
            </a:r>
          </a:p>
          <a:p>
            <a:r>
              <a:rPr lang="en-US" dirty="0">
                <a:latin typeface="Arial"/>
                <a:ea typeface="+mn-lt"/>
                <a:cs typeface="+mn-lt"/>
              </a:rPr>
              <a:t>Those who responded yes were predominantly exposed to GIS through classes or jobs.</a:t>
            </a:r>
            <a:endParaRPr lang="en-US">
              <a:latin typeface="Arial"/>
              <a:ea typeface="+mn-lt"/>
              <a:cs typeface="+mn-lt"/>
            </a:endParaRPr>
          </a:p>
          <a:p>
            <a:pPr>
              <a:lnSpc>
                <a:spcPct val="100000"/>
              </a:lnSpc>
              <a:buFont typeface="Arial" panose="05000000000000000000" pitchFamily="2" charset="2"/>
            </a:pPr>
            <a:endParaRPr lang="en-US" sz="2800" dirty="0">
              <a:latin typeface="Arial"/>
              <a:cs typeface="Arial"/>
            </a:endParaRPr>
          </a:p>
          <a:p>
            <a:pPr>
              <a:lnSpc>
                <a:spcPct val="100000"/>
              </a:lnSpc>
            </a:pPr>
            <a:endParaRPr lang="en-US" sz="2800" dirty="0"/>
          </a:p>
          <a:p>
            <a:pPr indent="-228600">
              <a:lnSpc>
                <a:spcPct val="100000"/>
              </a:lnSpc>
              <a:buFont typeface="Wingdings" panose="05000000000000000000" pitchFamily="2" charset="2"/>
              <a:buChar char="§"/>
            </a:pPr>
            <a:endParaRPr lang="en-US" sz="2800" i="1"/>
          </a:p>
          <a:p>
            <a:pPr indent="-228600">
              <a:lnSpc>
                <a:spcPct val="100000"/>
              </a:lnSpc>
              <a:buFont typeface="Wingdings" panose="05000000000000000000" pitchFamily="2" charset="2"/>
              <a:buChar char="§"/>
            </a:pPr>
            <a:endParaRPr lang="en-US" sz="2800"/>
          </a:p>
          <a:p>
            <a:pPr indent="-228600">
              <a:lnSpc>
                <a:spcPct val="100000"/>
              </a:lnSpc>
              <a:buFont typeface="Wingdings" panose="05000000000000000000" pitchFamily="2" charset="2"/>
              <a:buChar char="§"/>
            </a:pPr>
            <a:endParaRPr lang="en-US" sz="2800" b="1"/>
          </a:p>
          <a:p>
            <a:pPr indent="-228600">
              <a:lnSpc>
                <a:spcPct val="100000"/>
              </a:lnSpc>
              <a:buFont typeface="Wingdings" panose="05000000000000000000" pitchFamily="2" charset="2"/>
              <a:buChar char="§"/>
            </a:pPr>
            <a:endParaRPr lang="en-US" sz="2800"/>
          </a:p>
        </p:txBody>
      </p:sp>
      <p:pic>
        <p:nvPicPr>
          <p:cNvPr id="7" name="Picture 7" descr="Chart, pie chart&#10;&#10;Description automatically generated">
            <a:extLst>
              <a:ext uri="{FF2B5EF4-FFF2-40B4-BE49-F238E27FC236}">
                <a16:creationId xmlns:a16="http://schemas.microsoft.com/office/drawing/2014/main" id="{645761FC-CEB8-4C2A-A3DD-74291BBB156A}"/>
              </a:ext>
            </a:extLst>
          </p:cNvPr>
          <p:cNvPicPr>
            <a:picLocks noChangeAspect="1"/>
          </p:cNvPicPr>
          <p:nvPr/>
        </p:nvPicPr>
        <p:blipFill>
          <a:blip r:embed="rId2"/>
          <a:stretch>
            <a:fillRect/>
          </a:stretch>
        </p:blipFill>
        <p:spPr>
          <a:xfrm>
            <a:off x="5256362" y="905774"/>
            <a:ext cx="6625086" cy="5535282"/>
          </a:xfrm>
          <a:prstGeom prst="rect">
            <a:avLst/>
          </a:prstGeom>
        </p:spPr>
      </p:pic>
    </p:spTree>
    <p:extLst>
      <p:ext uri="{BB962C8B-B14F-4D97-AF65-F5344CB8AC3E}">
        <p14:creationId xmlns:p14="http://schemas.microsoft.com/office/powerpoint/2010/main" val="4002402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4" name="Rectangle 4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6" name="Group 45">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7" name="Straight Connector 46">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Right Triangle 78">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42C968F-E73F-463A-85DE-8374E84E2D79}"/>
              </a:ext>
            </a:extLst>
          </p:cNvPr>
          <p:cNvSpPr>
            <a:spLocks noGrp="1"/>
          </p:cNvSpPr>
          <p:nvPr>
            <p:ph type="ctrTitle"/>
          </p:nvPr>
        </p:nvSpPr>
        <p:spPr>
          <a:xfrm>
            <a:off x="-300958" y="-165444"/>
            <a:ext cx="5864575" cy="1881178"/>
          </a:xfrm>
        </p:spPr>
        <p:txBody>
          <a:bodyPr vert="horz" lIns="91440" tIns="45720" rIns="91440" bIns="45720" rtlCol="0" anchor="b">
            <a:normAutofit/>
          </a:bodyPr>
          <a:lstStyle/>
          <a:p>
            <a:pPr algn="ctr">
              <a:lnSpc>
                <a:spcPct val="90000"/>
              </a:lnSpc>
            </a:pPr>
            <a:br>
              <a:rPr lang="en-US" sz="4100" b="1" dirty="0"/>
            </a:br>
            <a:r>
              <a:rPr lang="en-US" sz="4100" b="1" dirty="0">
                <a:latin typeface="Arial"/>
                <a:cs typeface="Arial"/>
              </a:rPr>
              <a:t>Perceptions </a:t>
            </a:r>
            <a:br>
              <a:rPr lang="en-US" sz="4100" b="1" dirty="0">
                <a:latin typeface="Arial"/>
                <a:cs typeface="Arial"/>
              </a:rPr>
            </a:br>
            <a:r>
              <a:rPr lang="en-US" sz="4100" b="1" dirty="0">
                <a:latin typeface="Arial"/>
                <a:cs typeface="Arial"/>
              </a:rPr>
              <a:t>of Usage </a:t>
            </a:r>
            <a:endParaRPr lang="en-US" dirty="0"/>
          </a:p>
        </p:txBody>
      </p:sp>
      <p:sp>
        <p:nvSpPr>
          <p:cNvPr id="3" name="Subtitle 2">
            <a:extLst>
              <a:ext uri="{FF2B5EF4-FFF2-40B4-BE49-F238E27FC236}">
                <a16:creationId xmlns:a16="http://schemas.microsoft.com/office/drawing/2014/main" id="{BDA2CC7B-0C24-45D3-8166-F80A7CDB7DB1}"/>
              </a:ext>
            </a:extLst>
          </p:cNvPr>
          <p:cNvSpPr>
            <a:spLocks noGrp="1"/>
          </p:cNvSpPr>
          <p:nvPr>
            <p:ph type="subTitle" idx="1"/>
          </p:nvPr>
        </p:nvSpPr>
        <p:spPr>
          <a:xfrm>
            <a:off x="676702" y="1994721"/>
            <a:ext cx="4455595" cy="4484522"/>
          </a:xfrm>
        </p:spPr>
        <p:txBody>
          <a:bodyPr vert="horz" lIns="91440" tIns="45720" rIns="91440" bIns="45720" rtlCol="0" anchor="t">
            <a:normAutofit/>
          </a:bodyPr>
          <a:lstStyle/>
          <a:p>
            <a:r>
              <a:rPr lang="en-US" b="1" dirty="0">
                <a:latin typeface="Arial"/>
                <a:ea typeface="+mn-lt"/>
                <a:cs typeface="+mn-lt"/>
              </a:rPr>
              <a:t>Other Fields</a:t>
            </a:r>
            <a:endParaRPr lang="en-US" dirty="0">
              <a:latin typeface="Arial"/>
              <a:cs typeface="Arial"/>
            </a:endParaRPr>
          </a:p>
          <a:p>
            <a:pPr marL="342900" indent="-342900">
              <a:buFont typeface="Arial" panose="05000000000000000000" pitchFamily="2" charset="2"/>
              <a:buChar char="•"/>
            </a:pPr>
            <a:r>
              <a:rPr lang="en-US" dirty="0">
                <a:latin typeface="Arial"/>
                <a:ea typeface="+mn-lt"/>
                <a:cs typeface="+mn-lt"/>
              </a:rPr>
              <a:t>Recreation Management and Leadership</a:t>
            </a:r>
            <a:endParaRPr lang="en-US" dirty="0">
              <a:latin typeface="Arial"/>
              <a:cs typeface="Arial"/>
            </a:endParaRPr>
          </a:p>
          <a:p>
            <a:pPr marL="342900" indent="-342900">
              <a:buFont typeface="Arial" panose="05000000000000000000" pitchFamily="2" charset="2"/>
              <a:buChar char="•"/>
            </a:pPr>
            <a:r>
              <a:rPr lang="en-US" dirty="0">
                <a:latin typeface="Arial"/>
                <a:ea typeface="+mn-lt"/>
                <a:cs typeface="+mn-lt"/>
              </a:rPr>
              <a:t>Consumer Marketing, Website Design </a:t>
            </a:r>
            <a:endParaRPr lang="en-US">
              <a:latin typeface="Arial"/>
              <a:ea typeface="+mn-lt"/>
              <a:cs typeface="Arial"/>
            </a:endParaRPr>
          </a:p>
          <a:p>
            <a:pPr marL="342900" indent="-342900">
              <a:buFont typeface="Arial" panose="05000000000000000000" pitchFamily="2" charset="2"/>
              <a:buChar char="•"/>
            </a:pPr>
            <a:r>
              <a:rPr lang="en-US" dirty="0">
                <a:latin typeface="Arial"/>
                <a:ea typeface="+mn-lt"/>
                <a:cs typeface="+mn-lt"/>
              </a:rPr>
              <a:t>Travel</a:t>
            </a:r>
            <a:endParaRPr lang="en-US" dirty="0">
              <a:latin typeface="Arial"/>
              <a:cs typeface="Arial"/>
            </a:endParaRPr>
          </a:p>
          <a:p>
            <a:pPr marL="342900" indent="-342900">
              <a:buFont typeface="Arial" panose="05000000000000000000" pitchFamily="2" charset="2"/>
              <a:buChar char="•"/>
            </a:pPr>
            <a:r>
              <a:rPr lang="en-US" dirty="0">
                <a:latin typeface="Arial"/>
                <a:ea typeface="+mn-lt"/>
                <a:cs typeface="+mn-lt"/>
              </a:rPr>
              <a:t>Health </a:t>
            </a:r>
            <a:endParaRPr lang="en-US" dirty="0"/>
          </a:p>
          <a:p>
            <a:pPr>
              <a:lnSpc>
                <a:spcPct val="100000"/>
              </a:lnSpc>
            </a:pPr>
            <a:endParaRPr lang="en-US" dirty="0">
              <a:latin typeface="Arial"/>
              <a:ea typeface="+mn-lt"/>
              <a:cs typeface="Arial"/>
            </a:endParaRPr>
          </a:p>
          <a:p>
            <a:pPr>
              <a:lnSpc>
                <a:spcPct val="100000"/>
              </a:lnSpc>
              <a:buFont typeface="Arial" panose="05000000000000000000" pitchFamily="2" charset="2"/>
            </a:pPr>
            <a:endParaRPr lang="en-US" sz="2800" dirty="0">
              <a:latin typeface="Arial"/>
              <a:cs typeface="Arial"/>
            </a:endParaRPr>
          </a:p>
          <a:p>
            <a:pPr>
              <a:lnSpc>
                <a:spcPct val="100000"/>
              </a:lnSpc>
            </a:pPr>
            <a:endParaRPr lang="en-US" sz="2800" dirty="0"/>
          </a:p>
          <a:p>
            <a:pPr indent="-228600">
              <a:lnSpc>
                <a:spcPct val="100000"/>
              </a:lnSpc>
              <a:buFont typeface="Wingdings" panose="05000000000000000000" pitchFamily="2" charset="2"/>
              <a:buChar char="§"/>
            </a:pPr>
            <a:endParaRPr lang="en-US" sz="2800" i="1"/>
          </a:p>
          <a:p>
            <a:pPr indent="-228600">
              <a:lnSpc>
                <a:spcPct val="100000"/>
              </a:lnSpc>
              <a:buFont typeface="Wingdings" panose="05000000000000000000" pitchFamily="2" charset="2"/>
              <a:buChar char="§"/>
            </a:pPr>
            <a:endParaRPr lang="en-US" sz="2800"/>
          </a:p>
          <a:p>
            <a:pPr indent="-228600">
              <a:lnSpc>
                <a:spcPct val="100000"/>
              </a:lnSpc>
              <a:buFont typeface="Wingdings" panose="05000000000000000000" pitchFamily="2" charset="2"/>
              <a:buChar char="§"/>
            </a:pPr>
            <a:endParaRPr lang="en-US" sz="2800" b="1"/>
          </a:p>
          <a:p>
            <a:pPr indent="-228600">
              <a:lnSpc>
                <a:spcPct val="100000"/>
              </a:lnSpc>
              <a:buFont typeface="Wingdings" panose="05000000000000000000" pitchFamily="2" charset="2"/>
              <a:buChar char="§"/>
            </a:pPr>
            <a:endParaRPr lang="en-US" sz="2800"/>
          </a:p>
        </p:txBody>
      </p:sp>
      <p:pic>
        <p:nvPicPr>
          <p:cNvPr id="4" name="Picture 4" descr="Chart, pie chart&#10;&#10;Description automatically generated">
            <a:extLst>
              <a:ext uri="{FF2B5EF4-FFF2-40B4-BE49-F238E27FC236}">
                <a16:creationId xmlns:a16="http://schemas.microsoft.com/office/drawing/2014/main" id="{4972516B-0E0F-4B0B-AFDE-991926540CF3}"/>
              </a:ext>
            </a:extLst>
          </p:cNvPr>
          <p:cNvPicPr>
            <a:picLocks noChangeAspect="1"/>
          </p:cNvPicPr>
          <p:nvPr/>
        </p:nvPicPr>
        <p:blipFill>
          <a:blip r:embed="rId2"/>
          <a:stretch>
            <a:fillRect/>
          </a:stretch>
        </p:blipFill>
        <p:spPr>
          <a:xfrm>
            <a:off x="5313872" y="589471"/>
            <a:ext cx="6797615" cy="5664680"/>
          </a:xfrm>
          <a:prstGeom prst="rect">
            <a:avLst/>
          </a:prstGeom>
        </p:spPr>
      </p:pic>
    </p:spTree>
    <p:extLst>
      <p:ext uri="{BB962C8B-B14F-4D97-AF65-F5344CB8AC3E}">
        <p14:creationId xmlns:p14="http://schemas.microsoft.com/office/powerpoint/2010/main" val="111160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8C8E-B5A0-44C9-918E-243DC91BCCDB}"/>
              </a:ext>
            </a:extLst>
          </p:cNvPr>
          <p:cNvSpPr>
            <a:spLocks noGrp="1"/>
          </p:cNvSpPr>
          <p:nvPr>
            <p:ph type="ctrTitle"/>
          </p:nvPr>
        </p:nvSpPr>
        <p:spPr/>
        <p:txBody>
          <a:bodyPr/>
          <a:lstStyle/>
          <a:p>
            <a:pPr algn="ctr"/>
            <a:r>
              <a:rPr lang="en-US" b="1" dirty="0">
                <a:latin typeface="Arial"/>
                <a:cs typeface="Arial"/>
              </a:rPr>
              <a:t>My Current Project </a:t>
            </a:r>
          </a:p>
        </p:txBody>
      </p:sp>
      <p:sp>
        <p:nvSpPr>
          <p:cNvPr id="3" name="Subtitle 2">
            <a:extLst>
              <a:ext uri="{FF2B5EF4-FFF2-40B4-BE49-F238E27FC236}">
                <a16:creationId xmlns:a16="http://schemas.microsoft.com/office/drawing/2014/main" id="{8AA4266E-7EA5-498B-9623-65C346F3CD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464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1846-0CE2-476D-83E7-59A8A8357EC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28EBBA0-7E5B-4656-891C-BD5CA8A2B8DE}"/>
              </a:ext>
            </a:extLst>
          </p:cNvPr>
          <p:cNvSpPr>
            <a:spLocks noGrp="1"/>
          </p:cNvSpPr>
          <p:nvPr>
            <p:ph type="subTitle" idx="1"/>
          </p:nvPr>
        </p:nvSpPr>
        <p:spPr/>
        <p:txBody>
          <a:bodyPr/>
          <a:lstStyle/>
          <a:p>
            <a:endParaRPr lang="en-US"/>
          </a:p>
        </p:txBody>
      </p:sp>
      <p:pic>
        <p:nvPicPr>
          <p:cNvPr id="4" name="Picture 4" descr="Map&#10;&#10;Description automatically generated">
            <a:extLst>
              <a:ext uri="{FF2B5EF4-FFF2-40B4-BE49-F238E27FC236}">
                <a16:creationId xmlns:a16="http://schemas.microsoft.com/office/drawing/2014/main" id="{61F93B1D-0B59-4435-A037-0D35E2D42E27}"/>
              </a:ext>
            </a:extLst>
          </p:cNvPr>
          <p:cNvPicPr>
            <a:picLocks noChangeAspect="1"/>
          </p:cNvPicPr>
          <p:nvPr/>
        </p:nvPicPr>
        <p:blipFill>
          <a:blip r:embed="rId2"/>
          <a:stretch>
            <a:fillRect/>
          </a:stretch>
        </p:blipFill>
        <p:spPr>
          <a:xfrm>
            <a:off x="1015041" y="175427"/>
            <a:ext cx="4885426" cy="6320240"/>
          </a:xfrm>
          <a:prstGeom prst="rect">
            <a:avLst/>
          </a:prstGeom>
        </p:spPr>
      </p:pic>
      <p:pic>
        <p:nvPicPr>
          <p:cNvPr id="5" name="Picture 5" descr="Diagram, map&#10;&#10;Description automatically generated">
            <a:extLst>
              <a:ext uri="{FF2B5EF4-FFF2-40B4-BE49-F238E27FC236}">
                <a16:creationId xmlns:a16="http://schemas.microsoft.com/office/drawing/2014/main" id="{48BD124B-6696-49E1-BAC8-90E8EBDC6704}"/>
              </a:ext>
            </a:extLst>
          </p:cNvPr>
          <p:cNvPicPr>
            <a:picLocks noChangeAspect="1"/>
          </p:cNvPicPr>
          <p:nvPr/>
        </p:nvPicPr>
        <p:blipFill>
          <a:blip r:embed="rId3"/>
          <a:stretch>
            <a:fillRect/>
          </a:stretch>
        </p:blipFill>
        <p:spPr>
          <a:xfrm>
            <a:off x="5932098" y="171474"/>
            <a:ext cx="4813538" cy="6371278"/>
          </a:xfrm>
          <a:prstGeom prst="rect">
            <a:avLst/>
          </a:prstGeom>
        </p:spPr>
      </p:pic>
    </p:spTree>
    <p:extLst>
      <p:ext uri="{BB962C8B-B14F-4D97-AF65-F5344CB8AC3E}">
        <p14:creationId xmlns:p14="http://schemas.microsoft.com/office/powerpoint/2010/main" val="228898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593C-5154-4BDB-B25A-FFF429449EAA}"/>
              </a:ext>
            </a:extLst>
          </p:cNvPr>
          <p:cNvSpPr>
            <a:spLocks noGrp="1"/>
          </p:cNvSpPr>
          <p:nvPr>
            <p:ph type="ctrTitle"/>
          </p:nvPr>
        </p:nvSpPr>
        <p:spPr>
          <a:xfrm>
            <a:off x="691078" y="722903"/>
            <a:ext cx="10495904" cy="1051789"/>
          </a:xfrm>
        </p:spPr>
        <p:txBody>
          <a:bodyPr/>
          <a:lstStyle/>
          <a:p>
            <a:r>
              <a:rPr lang="en-US" dirty="0">
                <a:latin typeface="Arial"/>
                <a:cs typeface="Arial"/>
              </a:rPr>
              <a:t>Questions to Consider</a:t>
            </a:r>
          </a:p>
        </p:txBody>
      </p:sp>
      <p:sp>
        <p:nvSpPr>
          <p:cNvPr id="3" name="Subtitle 2">
            <a:extLst>
              <a:ext uri="{FF2B5EF4-FFF2-40B4-BE49-F238E27FC236}">
                <a16:creationId xmlns:a16="http://schemas.microsoft.com/office/drawing/2014/main" id="{0504C234-8CB6-4E44-92DB-220993677323}"/>
              </a:ext>
            </a:extLst>
          </p:cNvPr>
          <p:cNvSpPr>
            <a:spLocks noGrp="1"/>
          </p:cNvSpPr>
          <p:nvPr>
            <p:ph type="subTitle" idx="1"/>
          </p:nvPr>
        </p:nvSpPr>
        <p:spPr>
          <a:xfrm>
            <a:off x="691078" y="1833111"/>
            <a:ext cx="10495904" cy="4405732"/>
          </a:xfrm>
        </p:spPr>
        <p:txBody>
          <a:bodyPr vert="horz" lIns="91440" tIns="45720" rIns="91440" bIns="45720" rtlCol="0" anchor="t">
            <a:normAutofit/>
          </a:bodyPr>
          <a:lstStyle/>
          <a:p>
            <a:pPr marL="342900" indent="-342900">
              <a:buFont typeface="Wingdings" panose="05000000000000000000" pitchFamily="2" charset="2"/>
              <a:buChar char="q"/>
            </a:pPr>
            <a:r>
              <a:rPr lang="en-US" dirty="0">
                <a:latin typeface="Arial"/>
                <a:cs typeface="Arial"/>
              </a:rPr>
              <a:t>How can you incorporate technology and media into your teachings?</a:t>
            </a:r>
            <a:endParaRPr lang="en-US"/>
          </a:p>
          <a:p>
            <a:pPr marL="342900" indent="-342900">
              <a:lnSpc>
                <a:spcPct val="200000"/>
              </a:lnSpc>
              <a:buFont typeface="Wingdings" panose="05000000000000000000" pitchFamily="2" charset="2"/>
              <a:buChar char="q"/>
            </a:pPr>
            <a:r>
              <a:rPr lang="en-US" dirty="0">
                <a:latin typeface="Arial"/>
                <a:ea typeface="+mn-lt"/>
                <a:cs typeface="+mn-lt"/>
              </a:rPr>
              <a:t>Why is STEM left out of conservations surrounding intersectionality?</a:t>
            </a:r>
            <a:endParaRPr lang="en-US">
              <a:latin typeface="Arial"/>
              <a:cs typeface="Arial"/>
            </a:endParaRPr>
          </a:p>
          <a:p>
            <a:pPr marL="342900" indent="-342900">
              <a:lnSpc>
                <a:spcPct val="200000"/>
              </a:lnSpc>
              <a:buFont typeface="Wingdings" panose="05000000000000000000" pitchFamily="2" charset="2"/>
              <a:buChar char="q"/>
            </a:pPr>
            <a:r>
              <a:rPr lang="en-US" dirty="0">
                <a:latin typeface="Arial"/>
                <a:ea typeface="+mn-lt"/>
                <a:cs typeface="+mn-lt"/>
              </a:rPr>
              <a:t>How do we increase the number of departments that are involved in GIS?</a:t>
            </a:r>
            <a:endParaRPr lang="en-US" dirty="0">
              <a:latin typeface="Arial"/>
              <a:cs typeface="Arial"/>
            </a:endParaRPr>
          </a:p>
          <a:p>
            <a:endParaRPr lang="en-US" dirty="0"/>
          </a:p>
        </p:txBody>
      </p:sp>
    </p:spTree>
    <p:extLst>
      <p:ext uri="{BB962C8B-B14F-4D97-AF65-F5344CB8AC3E}">
        <p14:creationId xmlns:p14="http://schemas.microsoft.com/office/powerpoint/2010/main" val="70564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968F-E73F-463A-85DE-8374E84E2D79}"/>
              </a:ext>
            </a:extLst>
          </p:cNvPr>
          <p:cNvSpPr>
            <a:spLocks noGrp="1"/>
          </p:cNvSpPr>
          <p:nvPr>
            <p:ph type="ctrTitle"/>
          </p:nvPr>
        </p:nvSpPr>
        <p:spPr>
          <a:xfrm>
            <a:off x="691078" y="722903"/>
            <a:ext cx="10495904" cy="994280"/>
          </a:xfrm>
        </p:spPr>
        <p:txBody>
          <a:bodyPr>
            <a:normAutofit/>
          </a:bodyPr>
          <a:lstStyle/>
          <a:p>
            <a:pPr algn="ctr"/>
            <a:r>
              <a:rPr lang="en-US" sz="4000" b="1" dirty="0">
                <a:latin typeface="Arial"/>
                <a:cs typeface="Arial"/>
              </a:rPr>
              <a:t>The Purpose of This Presentation</a:t>
            </a:r>
            <a:endParaRPr lang="en-US"/>
          </a:p>
        </p:txBody>
      </p:sp>
      <p:sp>
        <p:nvSpPr>
          <p:cNvPr id="3" name="Subtitle 2">
            <a:extLst>
              <a:ext uri="{FF2B5EF4-FFF2-40B4-BE49-F238E27FC236}">
                <a16:creationId xmlns:a16="http://schemas.microsoft.com/office/drawing/2014/main" id="{BDA2CC7B-0C24-45D3-8166-F80A7CDB7DB1}"/>
              </a:ext>
            </a:extLst>
          </p:cNvPr>
          <p:cNvSpPr>
            <a:spLocks noGrp="1"/>
          </p:cNvSpPr>
          <p:nvPr>
            <p:ph type="subTitle" idx="1"/>
          </p:nvPr>
        </p:nvSpPr>
        <p:spPr>
          <a:xfrm>
            <a:off x="691078" y="2120658"/>
            <a:ext cx="10495904" cy="3873771"/>
          </a:xfrm>
        </p:spPr>
        <p:txBody>
          <a:bodyPr vert="horz" lIns="91440" tIns="45720" rIns="91440" bIns="45720" rtlCol="0" anchor="t">
            <a:normAutofit/>
          </a:bodyPr>
          <a:lstStyle/>
          <a:p>
            <a:pPr marL="342900" indent="-342900">
              <a:buFont typeface="Arial" panose="05000000000000000000" pitchFamily="2" charset="2"/>
              <a:buChar char="•"/>
            </a:pPr>
            <a:r>
              <a:rPr lang="en-US" dirty="0">
                <a:latin typeface="Arial"/>
                <a:ea typeface="+mn-lt"/>
                <a:cs typeface="+mn-lt"/>
              </a:rPr>
              <a:t>Recognize the inaccessibility of academic language (lectures, texts).</a:t>
            </a:r>
            <a:endParaRPr lang="en-US">
              <a:latin typeface="Arial"/>
              <a:cs typeface="Arial"/>
            </a:endParaRPr>
          </a:p>
          <a:p>
            <a:pPr marL="342900" indent="-342900">
              <a:buFont typeface="Arial" panose="05000000000000000000" pitchFamily="2" charset="2"/>
              <a:buChar char="•"/>
            </a:pPr>
            <a:r>
              <a:rPr lang="en-US" dirty="0">
                <a:latin typeface="Arial"/>
                <a:ea typeface="+mn-lt"/>
                <a:cs typeface="+mn-lt"/>
              </a:rPr>
              <a:t>Thinking about how to incorporate GIS and digital cartography in teaching, in classrooms and communities.</a:t>
            </a:r>
            <a:endParaRPr lang="en-US" dirty="0">
              <a:latin typeface="Arial"/>
              <a:ea typeface="+mn-lt"/>
              <a:cs typeface="Arial"/>
            </a:endParaRPr>
          </a:p>
          <a:p>
            <a:pPr marL="342900" indent="-342900">
              <a:buFont typeface="Arial" panose="05000000000000000000" pitchFamily="2" charset="2"/>
              <a:buChar char="•"/>
            </a:pPr>
            <a:r>
              <a:rPr lang="en-US" dirty="0">
                <a:latin typeface="Arial"/>
                <a:ea typeface="+mn-lt"/>
                <a:cs typeface="+mn-lt"/>
              </a:rPr>
              <a:t>Increasing exposure and utilization of GIS outside of academia.</a:t>
            </a:r>
            <a:endParaRPr lang="en-US">
              <a:latin typeface="Arial"/>
              <a:cs typeface="Arial"/>
            </a:endParaRPr>
          </a:p>
        </p:txBody>
      </p:sp>
    </p:spTree>
    <p:extLst>
      <p:ext uri="{BB962C8B-B14F-4D97-AF65-F5344CB8AC3E}">
        <p14:creationId xmlns:p14="http://schemas.microsoft.com/office/powerpoint/2010/main" val="83092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968F-E73F-463A-85DE-8374E84E2D79}"/>
              </a:ext>
            </a:extLst>
          </p:cNvPr>
          <p:cNvSpPr>
            <a:spLocks noGrp="1"/>
          </p:cNvSpPr>
          <p:nvPr>
            <p:ph type="ctrTitle"/>
          </p:nvPr>
        </p:nvSpPr>
        <p:spPr>
          <a:xfrm>
            <a:off x="691078" y="722903"/>
            <a:ext cx="10495904" cy="994280"/>
          </a:xfrm>
        </p:spPr>
        <p:txBody>
          <a:bodyPr>
            <a:normAutofit/>
          </a:bodyPr>
          <a:lstStyle/>
          <a:p>
            <a:pPr algn="ctr"/>
            <a:r>
              <a:rPr lang="en-US" sz="4000" b="1" dirty="0">
                <a:latin typeface="Arial"/>
                <a:cs typeface="Arial"/>
              </a:rPr>
              <a:t>My Story – Why GIS and Education?</a:t>
            </a:r>
            <a:endParaRPr lang="en-US"/>
          </a:p>
        </p:txBody>
      </p:sp>
      <p:sp>
        <p:nvSpPr>
          <p:cNvPr id="3" name="Subtitle 2">
            <a:extLst>
              <a:ext uri="{FF2B5EF4-FFF2-40B4-BE49-F238E27FC236}">
                <a16:creationId xmlns:a16="http://schemas.microsoft.com/office/drawing/2014/main" id="{BDA2CC7B-0C24-45D3-8166-F80A7CDB7DB1}"/>
              </a:ext>
            </a:extLst>
          </p:cNvPr>
          <p:cNvSpPr>
            <a:spLocks noGrp="1"/>
          </p:cNvSpPr>
          <p:nvPr>
            <p:ph type="subTitle" idx="1"/>
          </p:nvPr>
        </p:nvSpPr>
        <p:spPr>
          <a:xfrm>
            <a:off x="691078" y="2120658"/>
            <a:ext cx="10495904" cy="3873771"/>
          </a:xfrm>
        </p:spPr>
        <p:txBody>
          <a:bodyPr vert="horz" lIns="91440" tIns="45720" rIns="91440" bIns="45720" rtlCol="0" anchor="t">
            <a:normAutofit fontScale="92500" lnSpcReduction="10000"/>
          </a:bodyPr>
          <a:lstStyle/>
          <a:p>
            <a:r>
              <a:rPr lang="en-US" b="1" dirty="0">
                <a:latin typeface="Arial"/>
                <a:ea typeface="+mn-lt"/>
                <a:cs typeface="+mn-lt"/>
              </a:rPr>
              <a:t>Chief Sealth International High School, Seattle, Washington, USA</a:t>
            </a:r>
            <a:endParaRPr lang="en-US" dirty="0">
              <a:latin typeface="Arial"/>
              <a:cs typeface="Arial"/>
            </a:endParaRPr>
          </a:p>
          <a:p>
            <a:pPr marL="342900" indent="-342900">
              <a:buFont typeface="Arial" panose="05000000000000000000" pitchFamily="2" charset="2"/>
              <a:buChar char="•"/>
            </a:pPr>
            <a:r>
              <a:rPr lang="en-US" dirty="0">
                <a:latin typeface="Arial"/>
                <a:ea typeface="+mn-lt"/>
                <a:cs typeface="+mn-lt"/>
              </a:rPr>
              <a:t>Seattle Public School District </a:t>
            </a:r>
            <a:endParaRPr lang="en-US" dirty="0">
              <a:latin typeface="Arial"/>
              <a:cs typeface="Arial"/>
            </a:endParaRPr>
          </a:p>
          <a:p>
            <a:pPr marL="342900" indent="-342900">
              <a:buFont typeface="Arial" panose="05000000000000000000" pitchFamily="2" charset="2"/>
              <a:buChar char="•"/>
            </a:pPr>
            <a:r>
              <a:rPr lang="en-US" dirty="0">
                <a:latin typeface="Arial"/>
                <a:ea typeface="+mn-lt"/>
                <a:cs typeface="+mn-lt"/>
              </a:rPr>
              <a:t>International Baccalaureate Diploma Program </a:t>
            </a:r>
            <a:endParaRPr lang="en-US" dirty="0">
              <a:latin typeface="Arial"/>
              <a:cs typeface="Arial"/>
            </a:endParaRPr>
          </a:p>
          <a:p>
            <a:r>
              <a:rPr lang="en-US" b="1" dirty="0">
                <a:latin typeface="Arial"/>
                <a:ea typeface="+mn-lt"/>
                <a:cs typeface="+mn-lt"/>
              </a:rPr>
              <a:t>Western Washington University, Bellingham, Washington, USA</a:t>
            </a:r>
            <a:endParaRPr lang="en-US" dirty="0">
              <a:latin typeface="Arial"/>
              <a:cs typeface="Arial"/>
            </a:endParaRPr>
          </a:p>
          <a:p>
            <a:pPr marL="342900" indent="-342900">
              <a:buFont typeface="Arial" panose="05000000000000000000" pitchFamily="2" charset="2"/>
              <a:buChar char="•"/>
            </a:pPr>
            <a:r>
              <a:rPr lang="en-US" dirty="0">
                <a:latin typeface="Arial"/>
                <a:ea typeface="+mn-lt"/>
                <a:cs typeface="+mn-lt"/>
              </a:rPr>
              <a:t>BA Geography, Certificate in Geographic Information Sciences </a:t>
            </a:r>
            <a:endParaRPr lang="en-US" dirty="0">
              <a:latin typeface="Arial"/>
              <a:cs typeface="Arial"/>
            </a:endParaRPr>
          </a:p>
          <a:p>
            <a:pPr marL="342900" indent="-342900">
              <a:buFont typeface="Arial" panose="05000000000000000000" pitchFamily="2" charset="2"/>
              <a:buChar char="•"/>
            </a:pPr>
            <a:r>
              <a:rPr lang="en-US" dirty="0">
                <a:latin typeface="Arial"/>
                <a:ea typeface="+mn-lt"/>
                <a:cs typeface="+mn-lt"/>
              </a:rPr>
              <a:t>Minor in Education and Social Justice (ESJ)</a:t>
            </a:r>
            <a:endParaRPr lang="en-US" dirty="0">
              <a:latin typeface="Arial"/>
              <a:cs typeface="Arial"/>
            </a:endParaRPr>
          </a:p>
          <a:p>
            <a:r>
              <a:rPr lang="en-US" b="1" dirty="0">
                <a:latin typeface="Arial"/>
                <a:ea typeface="+mn-lt"/>
                <a:cs typeface="+mn-lt"/>
              </a:rPr>
              <a:t>The University of British Columbia, Vancouver, British Columbia, Canada </a:t>
            </a:r>
            <a:endParaRPr lang="en-US">
              <a:latin typeface="Arial"/>
              <a:cs typeface="Arial"/>
            </a:endParaRPr>
          </a:p>
          <a:p>
            <a:pPr marL="342900" indent="-342900">
              <a:buFont typeface="Arial" panose="05000000000000000000" pitchFamily="2" charset="2"/>
              <a:buChar char="•"/>
            </a:pPr>
            <a:r>
              <a:rPr lang="en-US" dirty="0">
                <a:latin typeface="Arial"/>
                <a:ea typeface="+mn-lt"/>
                <a:cs typeface="+mn-lt"/>
              </a:rPr>
              <a:t>MA Educational Studies – Society, Culture, and Politics in Education (SCPE)</a:t>
            </a:r>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81982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3" name="Group 10">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3">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7243EA2E-C041-442C-94AC-4499CEDF280A}"/>
              </a:ext>
            </a:extLst>
          </p:cNvPr>
          <p:cNvSpPr>
            <a:spLocks noGrp="1"/>
          </p:cNvSpPr>
          <p:nvPr>
            <p:ph type="subTitle" idx="1"/>
          </p:nvPr>
        </p:nvSpPr>
        <p:spPr>
          <a:xfrm>
            <a:off x="619192" y="1315525"/>
            <a:ext cx="5411284" cy="3442449"/>
          </a:xfrm>
        </p:spPr>
        <p:txBody>
          <a:bodyPr vert="horz" lIns="91440" tIns="45720" rIns="91440" bIns="45720" rtlCol="0" anchor="t">
            <a:normAutofit/>
          </a:bodyPr>
          <a:lstStyle/>
          <a:p>
            <a:pPr algn="ctr"/>
            <a:r>
              <a:rPr lang="en-US" sz="2800" dirty="0">
                <a:latin typeface="Arial"/>
                <a:cs typeface="Arial"/>
              </a:rPr>
              <a:t>“</a:t>
            </a:r>
            <a:r>
              <a:rPr lang="en-US" sz="2800" i="1" dirty="0">
                <a:latin typeface="Arial"/>
                <a:cs typeface="Arial"/>
              </a:rPr>
              <a:t>No one is going to give you the education you need to overthrow them. Nobody is going to teach you your true history, teach you your true heroes if they know that that knowledge will help set you free.” - Assata Shakur</a:t>
            </a:r>
            <a:endParaRPr lang="en-US" sz="2800" i="1" dirty="0"/>
          </a:p>
          <a:p>
            <a:endParaRPr lang="en-US" i="1" dirty="0"/>
          </a:p>
        </p:txBody>
      </p:sp>
      <p:pic>
        <p:nvPicPr>
          <p:cNvPr id="4" name="Picture 4" descr="A picture containing text, book&#10;&#10;Description automatically generated">
            <a:extLst>
              <a:ext uri="{FF2B5EF4-FFF2-40B4-BE49-F238E27FC236}">
                <a16:creationId xmlns:a16="http://schemas.microsoft.com/office/drawing/2014/main" id="{B2F1A1D9-BBF6-4B88-8408-07F04875C840}"/>
              </a:ext>
            </a:extLst>
          </p:cNvPr>
          <p:cNvPicPr>
            <a:picLocks noChangeAspect="1"/>
          </p:cNvPicPr>
          <p:nvPr/>
        </p:nvPicPr>
        <p:blipFill>
          <a:blip r:embed="rId2"/>
          <a:stretch>
            <a:fillRect/>
          </a:stretch>
        </p:blipFill>
        <p:spPr>
          <a:xfrm>
            <a:off x="6244810" y="585195"/>
            <a:ext cx="5140641" cy="5420505"/>
          </a:xfrm>
          <a:prstGeom prst="rect">
            <a:avLst/>
          </a:prstGeom>
        </p:spPr>
      </p:pic>
    </p:spTree>
    <p:extLst>
      <p:ext uri="{BB962C8B-B14F-4D97-AF65-F5344CB8AC3E}">
        <p14:creationId xmlns:p14="http://schemas.microsoft.com/office/powerpoint/2010/main" val="113002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968F-E73F-463A-85DE-8374E84E2D79}"/>
              </a:ext>
            </a:extLst>
          </p:cNvPr>
          <p:cNvSpPr>
            <a:spLocks noGrp="1"/>
          </p:cNvSpPr>
          <p:nvPr>
            <p:ph type="ctrTitle"/>
          </p:nvPr>
        </p:nvSpPr>
        <p:spPr>
          <a:xfrm>
            <a:off x="691078" y="722903"/>
            <a:ext cx="10495904" cy="994280"/>
          </a:xfrm>
        </p:spPr>
        <p:txBody>
          <a:bodyPr>
            <a:normAutofit fontScale="90000"/>
          </a:bodyPr>
          <a:lstStyle/>
          <a:p>
            <a:pPr algn="ctr"/>
            <a:r>
              <a:rPr lang="en-US" sz="4000" b="1" dirty="0">
                <a:latin typeface="Arial"/>
                <a:cs typeface="Arial"/>
              </a:rPr>
              <a:t>The Inaccessibility of Academic Language </a:t>
            </a:r>
            <a:endParaRPr lang="en-US" dirty="0"/>
          </a:p>
        </p:txBody>
      </p:sp>
      <p:sp>
        <p:nvSpPr>
          <p:cNvPr id="3" name="Subtitle 2">
            <a:extLst>
              <a:ext uri="{FF2B5EF4-FFF2-40B4-BE49-F238E27FC236}">
                <a16:creationId xmlns:a16="http://schemas.microsoft.com/office/drawing/2014/main" id="{BDA2CC7B-0C24-45D3-8166-F80A7CDB7DB1}"/>
              </a:ext>
            </a:extLst>
          </p:cNvPr>
          <p:cNvSpPr>
            <a:spLocks noGrp="1"/>
          </p:cNvSpPr>
          <p:nvPr>
            <p:ph type="subTitle" idx="1"/>
          </p:nvPr>
        </p:nvSpPr>
        <p:spPr>
          <a:xfrm>
            <a:off x="691078" y="2120658"/>
            <a:ext cx="10495904" cy="3873771"/>
          </a:xfrm>
        </p:spPr>
        <p:txBody>
          <a:bodyPr vert="horz" lIns="91440" tIns="45720" rIns="91440" bIns="45720" rtlCol="0" anchor="t">
            <a:normAutofit/>
          </a:bodyPr>
          <a:lstStyle/>
          <a:p>
            <a:r>
              <a:rPr lang="en-US" b="1" dirty="0">
                <a:latin typeface="Arial"/>
                <a:ea typeface="+mn-lt"/>
                <a:cs typeface="+mn-lt"/>
              </a:rPr>
              <a:t>Academic Concepts:</a:t>
            </a:r>
            <a:endParaRPr lang="en-US">
              <a:latin typeface="Arial"/>
              <a:cs typeface="Arial"/>
            </a:endParaRPr>
          </a:p>
          <a:p>
            <a:r>
              <a:rPr lang="en-US" dirty="0">
                <a:latin typeface="Arial"/>
                <a:ea typeface="+mn-lt"/>
                <a:cs typeface="+mn-lt"/>
              </a:rPr>
              <a:t>Neoliberalism, Social Stratification, Critical Race Theory, Distributive Justice, Abolition, Political Discourse, Globalization, Decolonization, Commodification, Racialization, Marxism, etc. </a:t>
            </a:r>
            <a:endParaRPr lang="en-US">
              <a:latin typeface="Arial"/>
            </a:endParaRPr>
          </a:p>
          <a:p>
            <a:endParaRPr lang="en-US" dirty="0">
              <a:latin typeface="Arial"/>
              <a:cs typeface="Arial"/>
            </a:endParaRPr>
          </a:p>
          <a:p>
            <a:endParaRPr lang="en-US" dirty="0">
              <a:latin typeface="Arial"/>
              <a:cs typeface="Arial"/>
            </a:endParaRPr>
          </a:p>
          <a:p>
            <a:endParaRPr lang="en-US" b="1"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21611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7DB602A-FC8A-48E3-B29B-D990B4D4CABD}"/>
              </a:ext>
            </a:extLst>
          </p:cNvPr>
          <p:cNvSpPr>
            <a:spLocks noGrp="1"/>
          </p:cNvSpPr>
          <p:nvPr>
            <p:ph type="ctrTitle"/>
          </p:nvPr>
        </p:nvSpPr>
        <p:spPr>
          <a:xfrm>
            <a:off x="691078" y="722903"/>
            <a:ext cx="3930417" cy="2479772"/>
          </a:xfrm>
        </p:spPr>
        <p:txBody>
          <a:bodyPr>
            <a:normAutofit/>
          </a:bodyPr>
          <a:lstStyle/>
          <a:p>
            <a:endParaRPr lang="en-US"/>
          </a:p>
        </p:txBody>
      </p:sp>
      <p:sp>
        <p:nvSpPr>
          <p:cNvPr id="3" name="Subtitle 2">
            <a:extLst>
              <a:ext uri="{FF2B5EF4-FFF2-40B4-BE49-F238E27FC236}">
                <a16:creationId xmlns:a16="http://schemas.microsoft.com/office/drawing/2014/main" id="{165092DA-AC12-4957-813D-D36A1A439D27}"/>
              </a:ext>
            </a:extLst>
          </p:cNvPr>
          <p:cNvSpPr>
            <a:spLocks noGrp="1"/>
          </p:cNvSpPr>
          <p:nvPr>
            <p:ph type="subTitle" idx="1"/>
          </p:nvPr>
        </p:nvSpPr>
        <p:spPr>
          <a:xfrm>
            <a:off x="691078" y="3428997"/>
            <a:ext cx="3930417" cy="2306639"/>
          </a:xfrm>
        </p:spPr>
        <p:txBody>
          <a:bodyPr>
            <a:normAutofit/>
          </a:bodyPr>
          <a:lstStyle/>
          <a:p>
            <a:endParaRPr lang="en-US"/>
          </a:p>
        </p:txBody>
      </p:sp>
      <p:pic>
        <p:nvPicPr>
          <p:cNvPr id="4" name="Picture 4" descr="Timeline&#10;&#10;Description automatically generated">
            <a:extLst>
              <a:ext uri="{FF2B5EF4-FFF2-40B4-BE49-F238E27FC236}">
                <a16:creationId xmlns:a16="http://schemas.microsoft.com/office/drawing/2014/main" id="{71C64D3F-AB08-4166-BB5E-F0C7707217FB}"/>
              </a:ext>
            </a:extLst>
          </p:cNvPr>
          <p:cNvPicPr>
            <a:picLocks noChangeAspect="1"/>
          </p:cNvPicPr>
          <p:nvPr/>
        </p:nvPicPr>
        <p:blipFill>
          <a:blip r:embed="rId2"/>
          <a:stretch>
            <a:fillRect/>
          </a:stretch>
        </p:blipFill>
        <p:spPr>
          <a:xfrm>
            <a:off x="1066302" y="465393"/>
            <a:ext cx="10048636" cy="6105804"/>
          </a:xfrm>
          <a:prstGeom prst="rect">
            <a:avLst/>
          </a:prstGeom>
        </p:spPr>
      </p:pic>
    </p:spTree>
    <p:extLst>
      <p:ext uri="{BB962C8B-B14F-4D97-AF65-F5344CB8AC3E}">
        <p14:creationId xmlns:p14="http://schemas.microsoft.com/office/powerpoint/2010/main" val="137042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968F-E73F-463A-85DE-8374E84E2D79}"/>
              </a:ext>
            </a:extLst>
          </p:cNvPr>
          <p:cNvSpPr>
            <a:spLocks noGrp="1"/>
          </p:cNvSpPr>
          <p:nvPr>
            <p:ph type="ctrTitle"/>
          </p:nvPr>
        </p:nvSpPr>
        <p:spPr>
          <a:xfrm>
            <a:off x="691078" y="722903"/>
            <a:ext cx="10495904" cy="994280"/>
          </a:xfrm>
        </p:spPr>
        <p:txBody>
          <a:bodyPr>
            <a:normAutofit fontScale="90000"/>
          </a:bodyPr>
          <a:lstStyle/>
          <a:p>
            <a:pPr algn="ctr"/>
            <a:br>
              <a:rPr lang="en-US" sz="4000" b="1" dirty="0">
                <a:latin typeface="Arial"/>
                <a:ea typeface="+mj-lt"/>
                <a:cs typeface="+mj-lt"/>
              </a:rPr>
            </a:br>
            <a:r>
              <a:rPr lang="en-US" sz="4000" b="1" i="1" dirty="0">
                <a:latin typeface="Arial"/>
                <a:ea typeface="+mj-lt"/>
                <a:cs typeface="+mj-lt"/>
              </a:rPr>
              <a:t>"Telling our Stories In Our Own Words"</a:t>
            </a:r>
            <a:br>
              <a:rPr lang="en-US" sz="4000" b="1" i="1" dirty="0">
                <a:latin typeface="Arial"/>
                <a:ea typeface="+mj-lt"/>
                <a:cs typeface="+mj-lt"/>
              </a:rPr>
            </a:br>
            <a:r>
              <a:rPr lang="en-US" sz="4000" b="1" dirty="0">
                <a:latin typeface="Arial"/>
                <a:ea typeface="+mj-lt"/>
                <a:cs typeface="+mj-lt"/>
              </a:rPr>
              <a:t>Drawing Upon Chicanx Feminisms </a:t>
            </a:r>
            <a:endParaRPr lang="en-US" dirty="0"/>
          </a:p>
        </p:txBody>
      </p:sp>
      <p:sp>
        <p:nvSpPr>
          <p:cNvPr id="3" name="Subtitle 2">
            <a:extLst>
              <a:ext uri="{FF2B5EF4-FFF2-40B4-BE49-F238E27FC236}">
                <a16:creationId xmlns:a16="http://schemas.microsoft.com/office/drawing/2014/main" id="{BDA2CC7B-0C24-45D3-8166-F80A7CDB7DB1}"/>
              </a:ext>
            </a:extLst>
          </p:cNvPr>
          <p:cNvSpPr>
            <a:spLocks noGrp="1"/>
          </p:cNvSpPr>
          <p:nvPr>
            <p:ph type="subTitle" idx="1"/>
          </p:nvPr>
        </p:nvSpPr>
        <p:spPr>
          <a:xfrm>
            <a:off x="691078" y="2120658"/>
            <a:ext cx="10495904" cy="3873771"/>
          </a:xfrm>
        </p:spPr>
        <p:txBody>
          <a:bodyPr vert="horz" lIns="91440" tIns="45720" rIns="91440" bIns="45720" rtlCol="0" anchor="t">
            <a:normAutofit/>
          </a:bodyPr>
          <a:lstStyle/>
          <a:p>
            <a:pPr algn="ctr"/>
            <a:r>
              <a:rPr lang="en-US" i="1" dirty="0">
                <a:latin typeface="Arial"/>
                <a:ea typeface="+mn-lt"/>
                <a:cs typeface="+mn-lt"/>
              </a:rPr>
              <a:t>"A theory in the flesh means one where the physical realities of our lives – our skin color, the land or concrete we grew up on, our sexual longings – all fuse to create a politic born out of necessity. Here, we attempt to bridge the contradictions in our experience. We do this bridging by naming ourselves and by telling our stories in our own words." </a:t>
            </a:r>
            <a:endParaRPr lang="en-US">
              <a:latin typeface="Arial"/>
              <a:cs typeface="Arial"/>
            </a:endParaRPr>
          </a:p>
          <a:p>
            <a:pPr algn="ctr"/>
            <a:r>
              <a:rPr lang="en-US" b="1" i="1" dirty="0">
                <a:latin typeface="Arial"/>
                <a:ea typeface="+mn-lt"/>
                <a:cs typeface="+mn-lt"/>
              </a:rPr>
              <a:t>- </a:t>
            </a:r>
            <a:r>
              <a:rPr lang="en-US" b="1" dirty="0">
                <a:latin typeface="Arial"/>
                <a:ea typeface="+mn-lt"/>
                <a:cs typeface="+mn-lt"/>
              </a:rPr>
              <a:t>Cherríe Moraga and Gloria Anzaldúa, 1983</a:t>
            </a:r>
            <a:endParaRPr lang="en-US" dirty="0">
              <a:latin typeface="Arial"/>
            </a:endParaRPr>
          </a:p>
          <a:p>
            <a:endParaRPr lang="en-US" dirty="0">
              <a:latin typeface="Arial"/>
              <a:cs typeface="Arial"/>
            </a:endParaRPr>
          </a:p>
          <a:p>
            <a:endParaRPr lang="en-US" b="1"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95609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4" name="Rectangle 4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6" name="Group 45">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7" name="Straight Connector 46">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Right Triangle 78">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42C968F-E73F-463A-85DE-8374E84E2D79}"/>
              </a:ext>
            </a:extLst>
          </p:cNvPr>
          <p:cNvSpPr>
            <a:spLocks noGrp="1"/>
          </p:cNvSpPr>
          <p:nvPr>
            <p:ph type="ctrTitle"/>
          </p:nvPr>
        </p:nvSpPr>
        <p:spPr>
          <a:xfrm>
            <a:off x="604815" y="-165444"/>
            <a:ext cx="4958802" cy="1881178"/>
          </a:xfrm>
        </p:spPr>
        <p:txBody>
          <a:bodyPr vert="horz" lIns="91440" tIns="45720" rIns="91440" bIns="45720" rtlCol="0" anchor="b">
            <a:normAutofit/>
          </a:bodyPr>
          <a:lstStyle/>
          <a:p>
            <a:pPr algn="ctr">
              <a:lnSpc>
                <a:spcPct val="90000"/>
              </a:lnSpc>
            </a:pPr>
            <a:br>
              <a:rPr lang="en-US" sz="4100" b="1" dirty="0"/>
            </a:br>
            <a:r>
              <a:rPr lang="en-US" sz="4100" b="1" dirty="0">
                <a:latin typeface="Arial"/>
                <a:cs typeface="Arial"/>
              </a:rPr>
              <a:t>Modes of Academic Delivery </a:t>
            </a:r>
          </a:p>
        </p:txBody>
      </p:sp>
      <p:sp>
        <p:nvSpPr>
          <p:cNvPr id="3" name="Subtitle 2">
            <a:extLst>
              <a:ext uri="{FF2B5EF4-FFF2-40B4-BE49-F238E27FC236}">
                <a16:creationId xmlns:a16="http://schemas.microsoft.com/office/drawing/2014/main" id="{BDA2CC7B-0C24-45D3-8166-F80A7CDB7DB1}"/>
              </a:ext>
            </a:extLst>
          </p:cNvPr>
          <p:cNvSpPr>
            <a:spLocks noGrp="1"/>
          </p:cNvSpPr>
          <p:nvPr>
            <p:ph type="subTitle" idx="1"/>
          </p:nvPr>
        </p:nvSpPr>
        <p:spPr>
          <a:xfrm>
            <a:off x="403532" y="1879702"/>
            <a:ext cx="5533896" cy="4484522"/>
          </a:xfrm>
        </p:spPr>
        <p:txBody>
          <a:bodyPr vert="horz" lIns="91440" tIns="45720" rIns="91440" bIns="45720" rtlCol="0" anchor="t">
            <a:normAutofit/>
          </a:bodyPr>
          <a:lstStyle/>
          <a:p>
            <a:r>
              <a:rPr lang="en-US" dirty="0">
                <a:latin typeface="Arial"/>
                <a:ea typeface="+mn-lt"/>
                <a:cs typeface="+mn-lt"/>
              </a:rPr>
              <a:t>Over 90% of responses stated that Real Life Examples with Images are the easiest mode of learning new academic concepts. </a:t>
            </a:r>
            <a:endParaRPr lang="en-US">
              <a:latin typeface="Arial"/>
            </a:endParaRPr>
          </a:p>
          <a:p>
            <a:endParaRPr lang="en-US" dirty="0">
              <a:latin typeface="Arial"/>
              <a:cs typeface="Arial"/>
            </a:endParaRPr>
          </a:p>
          <a:p>
            <a:pPr algn="ctr"/>
            <a:r>
              <a:rPr lang="en-US" b="1" i="1" dirty="0">
                <a:latin typeface="Arial"/>
                <a:ea typeface="+mn-lt"/>
                <a:cs typeface="+mn-lt"/>
              </a:rPr>
              <a:t>How do we utilize GIS as an alternative form of media to communicate complex topics?</a:t>
            </a:r>
            <a:endParaRPr lang="en-US" dirty="0">
              <a:latin typeface="Arial"/>
            </a:endParaRPr>
          </a:p>
          <a:p>
            <a:endParaRPr lang="en-US" dirty="0">
              <a:latin typeface="Arial"/>
              <a:cs typeface="Arial"/>
            </a:endParaRPr>
          </a:p>
          <a:p>
            <a:pPr>
              <a:lnSpc>
                <a:spcPct val="100000"/>
              </a:lnSpc>
            </a:pPr>
            <a:endParaRPr lang="en-US" dirty="0">
              <a:latin typeface="Arial"/>
              <a:cs typeface="Arial"/>
            </a:endParaRPr>
          </a:p>
          <a:p>
            <a:pPr>
              <a:lnSpc>
                <a:spcPct val="100000"/>
              </a:lnSpc>
            </a:pPr>
            <a:endParaRPr lang="en-US" sz="2800" dirty="0"/>
          </a:p>
          <a:p>
            <a:pPr indent="-228600">
              <a:lnSpc>
                <a:spcPct val="100000"/>
              </a:lnSpc>
              <a:buFont typeface="Wingdings" panose="05000000000000000000" pitchFamily="2" charset="2"/>
              <a:buChar char="§"/>
            </a:pPr>
            <a:endParaRPr lang="en-US" sz="2800" i="1"/>
          </a:p>
          <a:p>
            <a:pPr indent="-228600">
              <a:lnSpc>
                <a:spcPct val="100000"/>
              </a:lnSpc>
              <a:buFont typeface="Wingdings" panose="05000000000000000000" pitchFamily="2" charset="2"/>
              <a:buChar char="§"/>
            </a:pPr>
            <a:endParaRPr lang="en-US" sz="2800"/>
          </a:p>
          <a:p>
            <a:pPr indent="-228600">
              <a:lnSpc>
                <a:spcPct val="100000"/>
              </a:lnSpc>
              <a:buFont typeface="Wingdings" panose="05000000000000000000" pitchFamily="2" charset="2"/>
              <a:buChar char="§"/>
            </a:pPr>
            <a:endParaRPr lang="en-US" sz="2800" b="1"/>
          </a:p>
          <a:p>
            <a:pPr indent="-228600">
              <a:lnSpc>
                <a:spcPct val="100000"/>
              </a:lnSpc>
              <a:buFont typeface="Wingdings" panose="05000000000000000000" pitchFamily="2" charset="2"/>
              <a:buChar char="§"/>
            </a:pPr>
            <a:endParaRPr lang="en-US" sz="2800"/>
          </a:p>
        </p:txBody>
      </p:sp>
      <p:pic>
        <p:nvPicPr>
          <p:cNvPr id="4" name="Picture 4" descr="Chart, pie chart&#10;&#10;Description automatically generated">
            <a:extLst>
              <a:ext uri="{FF2B5EF4-FFF2-40B4-BE49-F238E27FC236}">
                <a16:creationId xmlns:a16="http://schemas.microsoft.com/office/drawing/2014/main" id="{9E06F535-5969-4420-B6B3-51AAFB45823A}"/>
              </a:ext>
            </a:extLst>
          </p:cNvPr>
          <p:cNvPicPr>
            <a:picLocks noChangeAspect="1"/>
          </p:cNvPicPr>
          <p:nvPr/>
        </p:nvPicPr>
        <p:blipFill>
          <a:blip r:embed="rId2"/>
          <a:stretch>
            <a:fillRect/>
          </a:stretch>
        </p:blipFill>
        <p:spPr>
          <a:xfrm>
            <a:off x="5558285" y="776376"/>
            <a:ext cx="6481313" cy="5405887"/>
          </a:xfrm>
          <a:prstGeom prst="rect">
            <a:avLst/>
          </a:prstGeom>
        </p:spPr>
      </p:pic>
    </p:spTree>
    <p:extLst>
      <p:ext uri="{BB962C8B-B14F-4D97-AF65-F5344CB8AC3E}">
        <p14:creationId xmlns:p14="http://schemas.microsoft.com/office/powerpoint/2010/main" val="200210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968F-E73F-463A-85DE-8374E84E2D79}"/>
              </a:ext>
            </a:extLst>
          </p:cNvPr>
          <p:cNvSpPr>
            <a:spLocks noGrp="1"/>
          </p:cNvSpPr>
          <p:nvPr>
            <p:ph type="ctrTitle"/>
          </p:nvPr>
        </p:nvSpPr>
        <p:spPr>
          <a:xfrm>
            <a:off x="691078" y="722903"/>
            <a:ext cx="10495904" cy="994280"/>
          </a:xfrm>
        </p:spPr>
        <p:txBody>
          <a:bodyPr>
            <a:normAutofit fontScale="90000"/>
          </a:bodyPr>
          <a:lstStyle/>
          <a:p>
            <a:pPr algn="ctr"/>
            <a:br>
              <a:rPr lang="en-US" sz="4000" b="1" dirty="0">
                <a:latin typeface="Arial"/>
                <a:ea typeface="+mj-lt"/>
                <a:cs typeface="+mj-lt"/>
              </a:rPr>
            </a:br>
            <a:r>
              <a:rPr lang="en-US" sz="4000" b="1" dirty="0">
                <a:latin typeface="Arial"/>
                <a:ea typeface="+mj-lt"/>
                <a:cs typeface="+mj-lt"/>
              </a:rPr>
              <a:t>Engaging Community Experiences using </a:t>
            </a:r>
            <a:br>
              <a:rPr lang="en-US" sz="4000" b="1" dirty="0">
                <a:latin typeface="Arial"/>
                <a:ea typeface="+mj-lt"/>
                <a:cs typeface="+mj-lt"/>
              </a:rPr>
            </a:br>
            <a:r>
              <a:rPr lang="en-US" sz="4000" b="1" dirty="0">
                <a:latin typeface="Arial"/>
                <a:ea typeface="+mj-lt"/>
                <a:cs typeface="+mj-lt"/>
              </a:rPr>
              <a:t>GIS and Digital Cartography</a:t>
            </a:r>
            <a:endParaRPr lang="en-US" dirty="0">
              <a:latin typeface="Arial"/>
              <a:cs typeface="Arial"/>
            </a:endParaRPr>
          </a:p>
        </p:txBody>
      </p:sp>
      <p:sp>
        <p:nvSpPr>
          <p:cNvPr id="3" name="Subtitle 2">
            <a:extLst>
              <a:ext uri="{FF2B5EF4-FFF2-40B4-BE49-F238E27FC236}">
                <a16:creationId xmlns:a16="http://schemas.microsoft.com/office/drawing/2014/main" id="{BDA2CC7B-0C24-45D3-8166-F80A7CDB7DB1}"/>
              </a:ext>
            </a:extLst>
          </p:cNvPr>
          <p:cNvSpPr>
            <a:spLocks noGrp="1"/>
          </p:cNvSpPr>
          <p:nvPr>
            <p:ph type="subTitle" idx="1"/>
          </p:nvPr>
        </p:nvSpPr>
        <p:spPr>
          <a:xfrm>
            <a:off x="691078" y="2120658"/>
            <a:ext cx="10495904" cy="3873771"/>
          </a:xfrm>
        </p:spPr>
        <p:txBody>
          <a:bodyPr vert="horz" lIns="91440" tIns="45720" rIns="91440" bIns="45720" rtlCol="0" anchor="t">
            <a:normAutofit/>
          </a:bodyPr>
          <a:lstStyle/>
          <a:p>
            <a:r>
              <a:rPr lang="en-US" b="1" dirty="0">
                <a:latin typeface="Arial"/>
                <a:ea typeface="+mn-lt"/>
                <a:cs typeface="+mn-lt"/>
              </a:rPr>
              <a:t>Visualizing Home</a:t>
            </a:r>
            <a:endParaRPr lang="en-US">
              <a:latin typeface="Arial"/>
              <a:cs typeface="Arial"/>
            </a:endParaRPr>
          </a:p>
          <a:p>
            <a:r>
              <a:rPr lang="en-US" dirty="0">
                <a:latin typeface="Arial"/>
                <a:ea typeface="+mn-lt"/>
                <a:cs typeface="+mn-lt"/>
              </a:rPr>
              <a:t>•Neighborhoods </a:t>
            </a:r>
            <a:endParaRPr lang="en-US">
              <a:latin typeface="Arial"/>
              <a:cs typeface="Arial"/>
            </a:endParaRPr>
          </a:p>
          <a:p>
            <a:r>
              <a:rPr lang="en-US" dirty="0">
                <a:latin typeface="Arial"/>
                <a:ea typeface="+mn-lt"/>
                <a:cs typeface="+mn-lt"/>
              </a:rPr>
              <a:t>•Institutions (School, Jobs, Religion, Recreation)</a:t>
            </a:r>
            <a:endParaRPr lang="en-US">
              <a:latin typeface="Arial"/>
              <a:cs typeface="Arial"/>
            </a:endParaRPr>
          </a:p>
          <a:p>
            <a:r>
              <a:rPr lang="en-US" dirty="0">
                <a:latin typeface="Arial"/>
                <a:ea typeface="+mn-lt"/>
                <a:cs typeface="+mn-lt"/>
              </a:rPr>
              <a:t>•Social, Political, and Economic Demographics</a:t>
            </a:r>
            <a:endParaRPr lang="en-US">
              <a:latin typeface="Arial"/>
              <a:cs typeface="Arial"/>
            </a:endParaRPr>
          </a:p>
          <a:p>
            <a:r>
              <a:rPr lang="en-US" b="1" dirty="0">
                <a:latin typeface="Arial"/>
                <a:ea typeface="+mn-lt"/>
                <a:cs typeface="+mn-lt"/>
              </a:rPr>
              <a:t>Memories and Questions</a:t>
            </a:r>
            <a:endParaRPr lang="en-US">
              <a:latin typeface="Arial"/>
              <a:cs typeface="Arial"/>
            </a:endParaRPr>
          </a:p>
          <a:p>
            <a:r>
              <a:rPr lang="en-US" dirty="0">
                <a:latin typeface="Arial"/>
                <a:ea typeface="+mn-lt"/>
                <a:cs typeface="+mn-lt"/>
              </a:rPr>
              <a:t>•</a:t>
            </a:r>
            <a:r>
              <a:rPr lang="en-US" i="1" dirty="0">
                <a:latin typeface="Arial"/>
                <a:ea typeface="+mn-lt"/>
                <a:cs typeface="+mn-lt"/>
              </a:rPr>
              <a:t>“Wow, you experienced ______ so differently but we we’re both from ____”</a:t>
            </a:r>
            <a:endParaRPr lang="en-US" dirty="0">
              <a:latin typeface="Arial"/>
              <a:cs typeface="Arial"/>
            </a:endParaRPr>
          </a:p>
          <a:p>
            <a:r>
              <a:rPr lang="en-US" dirty="0">
                <a:latin typeface="Arial"/>
                <a:ea typeface="+mn-lt"/>
                <a:cs typeface="+mn-lt"/>
              </a:rPr>
              <a:t>•</a:t>
            </a:r>
            <a:r>
              <a:rPr lang="en-US" i="1" dirty="0">
                <a:latin typeface="Arial"/>
                <a:ea typeface="+mn-lt"/>
                <a:cs typeface="+mn-lt"/>
              </a:rPr>
              <a:t>“Hey, remember __________ , wasn’t that messed up?”</a:t>
            </a:r>
            <a:endParaRPr lang="en-US" dirty="0">
              <a:latin typeface="Arial"/>
            </a:endParaRPr>
          </a:p>
          <a:p>
            <a:pPr algn="ctr"/>
            <a:endParaRPr lang="en-US" i="1" dirty="0">
              <a:latin typeface="Arial"/>
            </a:endParaRPr>
          </a:p>
          <a:p>
            <a:endParaRPr lang="en-US" dirty="0">
              <a:latin typeface="Arial"/>
              <a:cs typeface="Arial"/>
            </a:endParaRPr>
          </a:p>
          <a:p>
            <a:endParaRPr lang="en-US" b="1"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999891462"/>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CosineVTI</vt:lpstr>
      <vt:lpstr>Demystifying Academic Jargon:  GIS and Accessibility  Katherine Yuko Fry University of British Columbia   MA Educational Studies </vt:lpstr>
      <vt:lpstr>The Purpose of This Presentation</vt:lpstr>
      <vt:lpstr>My Story – Why GIS and Education?</vt:lpstr>
      <vt:lpstr>PowerPoint Presentation</vt:lpstr>
      <vt:lpstr>The Inaccessibility of Academic Language </vt:lpstr>
      <vt:lpstr>PowerPoint Presentation</vt:lpstr>
      <vt:lpstr> "Telling our Stories In Our Own Words" Drawing Upon Chicanx Feminisms </vt:lpstr>
      <vt:lpstr> Modes of Academic Delivery </vt:lpstr>
      <vt:lpstr> Engaging Community Experiences using  GIS and Digital Cartography</vt:lpstr>
      <vt:lpstr> Do You Know  What GIS Is?</vt:lpstr>
      <vt:lpstr> Perceptions  of Usage </vt:lpstr>
      <vt:lpstr>My Current Project </vt:lpstr>
      <vt:lpstr>PowerPoint Presentation</vt:lpstr>
      <vt:lpstr>Questions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249</cp:revision>
  <dcterms:created xsi:type="dcterms:W3CDTF">2021-11-04T20:46:36Z</dcterms:created>
  <dcterms:modified xsi:type="dcterms:W3CDTF">2021-11-17T08:23:25Z</dcterms:modified>
</cp:coreProperties>
</file>