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3" r:id="rId2"/>
    <p:sldId id="259" r:id="rId3"/>
    <p:sldId id="278" r:id="rId4"/>
    <p:sldId id="284" r:id="rId5"/>
    <p:sldId id="283" r:id="rId6"/>
    <p:sldId id="302" r:id="rId7"/>
    <p:sldId id="279" r:id="rId8"/>
    <p:sldId id="290" r:id="rId9"/>
    <p:sldId id="299" r:id="rId10"/>
    <p:sldId id="300" r:id="rId11"/>
    <p:sldId id="261" r:id="rId12"/>
    <p:sldId id="288" r:id="rId13"/>
    <p:sldId id="268" r:id="rId14"/>
    <p:sldId id="262" r:id="rId15"/>
    <p:sldId id="264" r:id="rId16"/>
    <p:sldId id="270" r:id="rId17"/>
    <p:sldId id="271" r:id="rId18"/>
    <p:sldId id="272" r:id="rId19"/>
    <p:sldId id="273" r:id="rId20"/>
    <p:sldId id="274" r:id="rId21"/>
    <p:sldId id="263" r:id="rId22"/>
    <p:sldId id="265" r:id="rId23"/>
    <p:sldId id="275" r:id="rId24"/>
    <p:sldId id="298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C46"/>
    <a:srgbClr val="FF0000"/>
    <a:srgbClr val="3AF250"/>
    <a:srgbClr val="2CB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72348" autoAdjust="0"/>
  </p:normalViewPr>
  <p:slideViewPr>
    <p:cSldViewPr>
      <p:cViewPr varScale="1">
        <p:scale>
          <a:sx n="62" d="100"/>
          <a:sy n="62" d="100"/>
        </p:scale>
        <p:origin x="-2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248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0875C-D459-47D5-BC74-62B18B6581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565CDD-ACEA-43AA-8B58-CA7CFBEDCD8D}">
      <dgm:prSet/>
      <dgm:spPr>
        <a:xfrm>
          <a:off x="1219205" y="2492"/>
          <a:ext cx="5867389" cy="1645294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Economic &amp; business environment?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5FF7919A-19F5-4C27-8FAB-85877E2DBF7D}" type="parTrans" cxnId="{73C5D808-C55C-488D-913A-465A25344CB4}">
      <dgm:prSet/>
      <dgm:spPr/>
      <dgm:t>
        <a:bodyPr/>
        <a:lstStyle/>
        <a:p>
          <a:endParaRPr lang="en-CA"/>
        </a:p>
      </dgm:t>
    </dgm:pt>
    <dgm:pt modelId="{5B18B023-E573-443D-8644-B395621312BF}" type="sibTrans" cxnId="{73C5D808-C55C-488D-913A-465A25344CB4}">
      <dgm:prSet/>
      <dgm:spPr/>
      <dgm:t>
        <a:bodyPr/>
        <a:lstStyle/>
        <a:p>
          <a:endParaRPr lang="en-CA"/>
        </a:p>
      </dgm:t>
    </dgm:pt>
    <dgm:pt modelId="{65DCA21B-8E37-43D0-93E0-A08C72E43918}">
      <dgm:prSet/>
      <dgm:spPr>
        <a:xfrm>
          <a:off x="1219205" y="1730052"/>
          <a:ext cx="5867389" cy="1645294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Competitors &amp; suppliers?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6354A230-0054-4078-A963-D31CC36C8063}" type="parTrans" cxnId="{B7DD43A9-4F39-4F46-BF05-2B73D336B44D}">
      <dgm:prSet/>
      <dgm:spPr/>
      <dgm:t>
        <a:bodyPr/>
        <a:lstStyle/>
        <a:p>
          <a:endParaRPr lang="en-CA"/>
        </a:p>
      </dgm:t>
    </dgm:pt>
    <dgm:pt modelId="{CC92A07C-6153-458F-9B22-AB2BC11F9318}" type="sibTrans" cxnId="{B7DD43A9-4F39-4F46-BF05-2B73D336B44D}">
      <dgm:prSet/>
      <dgm:spPr/>
      <dgm:t>
        <a:bodyPr/>
        <a:lstStyle/>
        <a:p>
          <a:endParaRPr lang="en-CA"/>
        </a:p>
      </dgm:t>
    </dgm:pt>
    <dgm:pt modelId="{6BDE98AE-0497-4891-87ED-AF9233849A5D}">
      <dgm:prSet/>
      <dgm:spPr>
        <a:xfrm>
          <a:off x="1219205" y="3457612"/>
          <a:ext cx="5867389" cy="1645294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Customers?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A35B97F4-BEF2-4785-A68D-59B4DE6F5344}" type="parTrans" cxnId="{CB868C6E-48B5-4AF6-AC10-4478687D1C75}">
      <dgm:prSet/>
      <dgm:spPr/>
      <dgm:t>
        <a:bodyPr/>
        <a:lstStyle/>
        <a:p>
          <a:endParaRPr lang="en-CA"/>
        </a:p>
      </dgm:t>
    </dgm:pt>
    <dgm:pt modelId="{D59B20B3-9D3B-4C55-80B5-4201366376DA}" type="sibTrans" cxnId="{CB868C6E-48B5-4AF6-AC10-4478687D1C75}">
      <dgm:prSet/>
      <dgm:spPr/>
      <dgm:t>
        <a:bodyPr/>
        <a:lstStyle/>
        <a:p>
          <a:endParaRPr lang="en-CA"/>
        </a:p>
      </dgm:t>
    </dgm:pt>
    <dgm:pt modelId="{03A05D17-3063-47BB-ABEE-E91DEF40B7B4}" type="pres">
      <dgm:prSet presAssocID="{F220875C-D459-47D5-BC74-62B18B6581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CE075-C2D4-4D24-8F86-9FD80D3B73B0}" type="pres">
      <dgm:prSet presAssocID="{D1565CDD-ACEA-43AA-8B58-CA7CFBEDCD8D}" presName="linNode" presStyleCnt="0"/>
      <dgm:spPr/>
    </dgm:pt>
    <dgm:pt modelId="{46E19501-94D6-48FD-9B01-ED4D1CD62883}" type="pres">
      <dgm:prSet presAssocID="{D1565CDD-ACEA-43AA-8B58-CA7CFBEDCD8D}" presName="parentText" presStyleLbl="node1" presStyleIdx="0" presStyleCnt="3" custScaleX="196228" custLinFactNeighborY="30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6D549D-6BFE-4D54-B08F-DD5A4801108C}" type="pres">
      <dgm:prSet presAssocID="{5B18B023-E573-443D-8644-B395621312BF}" presName="sp" presStyleCnt="0"/>
      <dgm:spPr/>
    </dgm:pt>
    <dgm:pt modelId="{2DAE8642-DD51-4377-8E63-074D640594CB}" type="pres">
      <dgm:prSet presAssocID="{65DCA21B-8E37-43D0-93E0-A08C72E43918}" presName="linNode" presStyleCnt="0"/>
      <dgm:spPr/>
    </dgm:pt>
    <dgm:pt modelId="{482C14CF-A9FD-44A8-B6FC-FF024CA7A56F}" type="pres">
      <dgm:prSet presAssocID="{65DCA21B-8E37-43D0-93E0-A08C72E43918}" presName="parentText" presStyleLbl="node1" presStyleIdx="1" presStyleCnt="3" custScaleX="196228" custLinFactNeighborY="315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1DE658D-BCF5-4D81-82CC-8E460C212287}" type="pres">
      <dgm:prSet presAssocID="{CC92A07C-6153-458F-9B22-AB2BC11F9318}" presName="sp" presStyleCnt="0"/>
      <dgm:spPr/>
    </dgm:pt>
    <dgm:pt modelId="{DE3B8619-B7A9-48DF-8D9A-4023BA0FC0C8}" type="pres">
      <dgm:prSet presAssocID="{6BDE98AE-0497-4891-87ED-AF9233849A5D}" presName="linNode" presStyleCnt="0"/>
      <dgm:spPr/>
    </dgm:pt>
    <dgm:pt modelId="{2104D71A-22F6-440B-BA98-4B4530E86C54}" type="pres">
      <dgm:prSet presAssocID="{6BDE98AE-0497-4891-87ED-AF9233849A5D}" presName="parentText" presStyleLbl="node1" presStyleIdx="2" presStyleCnt="3" custScaleX="196228" custLinFactNeighborY="315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B7DD43A9-4F39-4F46-BF05-2B73D336B44D}" srcId="{F220875C-D459-47D5-BC74-62B18B658153}" destId="{65DCA21B-8E37-43D0-93E0-A08C72E43918}" srcOrd="1" destOrd="0" parTransId="{6354A230-0054-4078-A963-D31CC36C8063}" sibTransId="{CC92A07C-6153-458F-9B22-AB2BC11F9318}"/>
    <dgm:cxn modelId="{CB868C6E-48B5-4AF6-AC10-4478687D1C75}" srcId="{F220875C-D459-47D5-BC74-62B18B658153}" destId="{6BDE98AE-0497-4891-87ED-AF9233849A5D}" srcOrd="2" destOrd="0" parTransId="{A35B97F4-BEF2-4785-A68D-59B4DE6F5344}" sibTransId="{D59B20B3-9D3B-4C55-80B5-4201366376DA}"/>
    <dgm:cxn modelId="{73C5D808-C55C-488D-913A-465A25344CB4}" srcId="{F220875C-D459-47D5-BC74-62B18B658153}" destId="{D1565CDD-ACEA-43AA-8B58-CA7CFBEDCD8D}" srcOrd="0" destOrd="0" parTransId="{5FF7919A-19F5-4C27-8FAB-85877E2DBF7D}" sibTransId="{5B18B023-E573-443D-8644-B395621312BF}"/>
    <dgm:cxn modelId="{8DF91BB6-E0D2-462E-8D8C-C399408D90B6}" type="presOf" srcId="{65DCA21B-8E37-43D0-93E0-A08C72E43918}" destId="{482C14CF-A9FD-44A8-B6FC-FF024CA7A56F}" srcOrd="0" destOrd="0" presId="urn:microsoft.com/office/officeart/2005/8/layout/vList5"/>
    <dgm:cxn modelId="{C6E32C1B-ACC6-4BA9-B510-B6A2872B71E3}" type="presOf" srcId="{6BDE98AE-0497-4891-87ED-AF9233849A5D}" destId="{2104D71A-22F6-440B-BA98-4B4530E86C54}" srcOrd="0" destOrd="0" presId="urn:microsoft.com/office/officeart/2005/8/layout/vList5"/>
    <dgm:cxn modelId="{88E79B65-2BFF-4D30-B868-422929C19E41}" type="presOf" srcId="{F220875C-D459-47D5-BC74-62B18B658153}" destId="{03A05D17-3063-47BB-ABEE-E91DEF40B7B4}" srcOrd="0" destOrd="0" presId="urn:microsoft.com/office/officeart/2005/8/layout/vList5"/>
    <dgm:cxn modelId="{7628D23B-B941-4740-965F-A0D3C2E13772}" type="presOf" srcId="{D1565CDD-ACEA-43AA-8B58-CA7CFBEDCD8D}" destId="{46E19501-94D6-48FD-9B01-ED4D1CD62883}" srcOrd="0" destOrd="0" presId="urn:microsoft.com/office/officeart/2005/8/layout/vList5"/>
    <dgm:cxn modelId="{173EDA13-1E41-46E8-9537-CF0186D80AD2}" type="presParOf" srcId="{03A05D17-3063-47BB-ABEE-E91DEF40B7B4}" destId="{29ACE075-C2D4-4D24-8F86-9FD80D3B73B0}" srcOrd="0" destOrd="0" presId="urn:microsoft.com/office/officeart/2005/8/layout/vList5"/>
    <dgm:cxn modelId="{B0ED41F2-5B59-4BBF-9C58-28648A182FE1}" type="presParOf" srcId="{29ACE075-C2D4-4D24-8F86-9FD80D3B73B0}" destId="{46E19501-94D6-48FD-9B01-ED4D1CD62883}" srcOrd="0" destOrd="0" presId="urn:microsoft.com/office/officeart/2005/8/layout/vList5"/>
    <dgm:cxn modelId="{65B09DED-57B5-4233-9B4D-9B2EE3F93E66}" type="presParOf" srcId="{03A05D17-3063-47BB-ABEE-E91DEF40B7B4}" destId="{B56D549D-6BFE-4D54-B08F-DD5A4801108C}" srcOrd="1" destOrd="0" presId="urn:microsoft.com/office/officeart/2005/8/layout/vList5"/>
    <dgm:cxn modelId="{4C708D52-6EDB-4C19-AA80-A7A926CDCC79}" type="presParOf" srcId="{03A05D17-3063-47BB-ABEE-E91DEF40B7B4}" destId="{2DAE8642-DD51-4377-8E63-074D640594CB}" srcOrd="2" destOrd="0" presId="urn:microsoft.com/office/officeart/2005/8/layout/vList5"/>
    <dgm:cxn modelId="{645483CB-C78A-46F3-B20E-57D96E803F53}" type="presParOf" srcId="{2DAE8642-DD51-4377-8E63-074D640594CB}" destId="{482C14CF-A9FD-44A8-B6FC-FF024CA7A56F}" srcOrd="0" destOrd="0" presId="urn:microsoft.com/office/officeart/2005/8/layout/vList5"/>
    <dgm:cxn modelId="{2ED89FD2-7603-4BC2-AC30-07F00BF401E1}" type="presParOf" srcId="{03A05D17-3063-47BB-ABEE-E91DEF40B7B4}" destId="{11DE658D-BCF5-4D81-82CC-8E460C212287}" srcOrd="3" destOrd="0" presId="urn:microsoft.com/office/officeart/2005/8/layout/vList5"/>
    <dgm:cxn modelId="{F2350ED7-16CE-4D75-A86E-545DBC5F6CC5}" type="presParOf" srcId="{03A05D17-3063-47BB-ABEE-E91DEF40B7B4}" destId="{DE3B8619-B7A9-48DF-8D9A-4023BA0FC0C8}" srcOrd="4" destOrd="0" presId="urn:microsoft.com/office/officeart/2005/8/layout/vList5"/>
    <dgm:cxn modelId="{FC0C0683-23F8-486C-A21A-F0256DDFB131}" type="presParOf" srcId="{DE3B8619-B7A9-48DF-8D9A-4023BA0FC0C8}" destId="{2104D71A-22F6-440B-BA98-4B4530E86C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 custT="1"/>
      <dgm:spPr/>
      <dgm:t>
        <a:bodyPr/>
        <a:lstStyle/>
        <a:p>
          <a:endParaRPr lang="en-US" sz="1400" dirty="0" smtClean="0">
            <a:latin typeface="+mj-lt"/>
          </a:endParaRPr>
        </a:p>
        <a:p>
          <a:endParaRPr lang="en-US" sz="1400" dirty="0" smtClean="0">
            <a:latin typeface="+mj-lt"/>
          </a:endParaRPr>
        </a:p>
        <a:p>
          <a:r>
            <a:rPr lang="en-US" sz="1600" b="1" baseline="0" dirty="0" smtClean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sz="1600" b="1" baseline="0" dirty="0" smtClean="0">
              <a:solidFill>
                <a:schemeClr val="bg1"/>
              </a:solidFill>
              <a:latin typeface="+mj-lt"/>
            </a:rPr>
            <a:t>analysis</a:t>
          </a:r>
          <a:endParaRPr lang="en-CA" sz="1600" b="1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>
        <a:solidFill>
          <a:srgbClr val="2CB73C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+ analysis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>
        <a:solidFill>
          <a:srgbClr val="D5EC46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D4E64A6-72EA-D945-A994-FE5EEFB8AD92}" type="presOf" srcId="{41148840-8021-482C-82D8-2B5512FB00B0}" destId="{EB4F6549-C87B-44AE-9C84-0F17F77F389F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65D09C52-08A0-7343-B645-2C378692DA7F}" type="presOf" srcId="{04A79E89-3776-4C72-9FCA-63AC47E01355}" destId="{BB1F5D45-2661-411C-A465-A74579F93DFD}" srcOrd="0" destOrd="0" presId="urn:microsoft.com/office/officeart/2005/8/layout/pyramid1"/>
    <dgm:cxn modelId="{C4726CDD-DC04-6448-9E1F-77D5A1E79D1A}" type="presOf" srcId="{04A79E89-3776-4C72-9FCA-63AC47E01355}" destId="{A5FD7548-69A5-4B37-AFC7-7BC8EFD16BEF}" srcOrd="1" destOrd="0" presId="urn:microsoft.com/office/officeart/2005/8/layout/pyramid1"/>
    <dgm:cxn modelId="{F2EC7B83-E052-AB4B-B0FA-068132D87269}" type="presOf" srcId="{A11ACD32-0C7D-4F91-9A76-2F9095E8816A}" destId="{22E8EC8E-C0B7-462B-8620-56361EBD087A}" srcOrd="1" destOrd="0" presId="urn:microsoft.com/office/officeart/2005/8/layout/pyramid1"/>
    <dgm:cxn modelId="{A6B3F1F7-CDD4-5946-B55D-62524722958E}" type="presOf" srcId="{A11ACD32-0C7D-4F91-9A76-2F9095E8816A}" destId="{58ED4359-4364-494E-BAC3-A87BD061E1BA}" srcOrd="0" destOrd="0" presId="urn:microsoft.com/office/officeart/2005/8/layout/pyramid1"/>
    <dgm:cxn modelId="{56B8EF0E-8EA7-E94C-9C29-CADA5A364351}" type="presOf" srcId="{6328EF97-C850-4C9B-BF63-843BE0032358}" destId="{553679E9-192B-4A4B-9528-6742254B6ED2}" srcOrd="1" destOrd="0" presId="urn:microsoft.com/office/officeart/2005/8/layout/pyramid1"/>
    <dgm:cxn modelId="{E9D0CBF8-6CF6-6F46-BC02-63DAA7112836}" type="presOf" srcId="{91FA4B45-5E76-43E3-B46E-92174E2F52D9}" destId="{177FB9C3-A27A-4A6A-A5EE-67F475E5F51B}" srcOrd="0" destOrd="0" presId="urn:microsoft.com/office/officeart/2005/8/layout/pyramid1"/>
    <dgm:cxn modelId="{5FBA9244-4490-AE40-9EF8-5C2C0335072D}" type="presOf" srcId="{41148840-8021-482C-82D8-2B5512FB00B0}" destId="{29D6ADCC-27A7-48DF-91FF-3B9211850D8E}" srcOrd="0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B106743-C5AF-AC4F-A1D3-1571C04AA483}" type="presOf" srcId="{068743DD-1807-45A9-A86B-896C13E08CC0}" destId="{EDD9D59A-797F-41BB-A453-6DEADD7DDE4D}" srcOrd="0" destOrd="0" presId="urn:microsoft.com/office/officeart/2005/8/layout/pyramid1"/>
    <dgm:cxn modelId="{80CC46FC-0CFB-684A-8688-2C496B8ECF5D}" type="presOf" srcId="{068743DD-1807-45A9-A86B-896C13E08CC0}" destId="{05704193-F5EF-45E8-8FDC-1689512E903A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4A2C2006-4255-0C4E-8C2D-E4E53207C4FB}" type="presOf" srcId="{6328EF97-C850-4C9B-BF63-843BE0032358}" destId="{449169A6-987A-49E6-B5DA-27B36F3DDEF0}" srcOrd="0" destOrd="0" presId="urn:microsoft.com/office/officeart/2005/8/layout/pyramid1"/>
    <dgm:cxn modelId="{97046CF8-A68C-E44F-83DA-E0D8EB7C7B44}" type="presParOf" srcId="{177FB9C3-A27A-4A6A-A5EE-67F475E5F51B}" destId="{81C98BB6-119D-490A-A59C-C4CA8BDD7CBF}" srcOrd="0" destOrd="0" presId="urn:microsoft.com/office/officeart/2005/8/layout/pyramid1"/>
    <dgm:cxn modelId="{14D0AF7C-905F-C741-8A73-35780BB2BDC9}" type="presParOf" srcId="{81C98BB6-119D-490A-A59C-C4CA8BDD7CBF}" destId="{29D6ADCC-27A7-48DF-91FF-3B9211850D8E}" srcOrd="0" destOrd="0" presId="urn:microsoft.com/office/officeart/2005/8/layout/pyramid1"/>
    <dgm:cxn modelId="{450AB37A-D34E-E34E-B73A-08951F48ABE7}" type="presParOf" srcId="{81C98BB6-119D-490A-A59C-C4CA8BDD7CBF}" destId="{EB4F6549-C87B-44AE-9C84-0F17F77F389F}" srcOrd="1" destOrd="0" presId="urn:microsoft.com/office/officeart/2005/8/layout/pyramid1"/>
    <dgm:cxn modelId="{B3EBBC6D-1171-7549-9C9B-07318BF19D74}" type="presParOf" srcId="{177FB9C3-A27A-4A6A-A5EE-67F475E5F51B}" destId="{D10BB39D-314A-4D2C-959A-96D01315E60A}" srcOrd="1" destOrd="0" presId="urn:microsoft.com/office/officeart/2005/8/layout/pyramid1"/>
    <dgm:cxn modelId="{B19FDE8F-9DF6-FD48-8635-2CA89B5B72C9}" type="presParOf" srcId="{D10BB39D-314A-4D2C-959A-96D01315E60A}" destId="{58ED4359-4364-494E-BAC3-A87BD061E1BA}" srcOrd="0" destOrd="0" presId="urn:microsoft.com/office/officeart/2005/8/layout/pyramid1"/>
    <dgm:cxn modelId="{87B8CCA4-2ECC-6147-B233-ED1F5CD8867A}" type="presParOf" srcId="{D10BB39D-314A-4D2C-959A-96D01315E60A}" destId="{22E8EC8E-C0B7-462B-8620-56361EBD087A}" srcOrd="1" destOrd="0" presId="urn:microsoft.com/office/officeart/2005/8/layout/pyramid1"/>
    <dgm:cxn modelId="{43E4D145-E9CA-0B48-BF0F-9CBE79944320}" type="presParOf" srcId="{177FB9C3-A27A-4A6A-A5EE-67F475E5F51B}" destId="{FB9F1827-CDA9-49B5-A6E1-FE18F14F57B5}" srcOrd="2" destOrd="0" presId="urn:microsoft.com/office/officeart/2005/8/layout/pyramid1"/>
    <dgm:cxn modelId="{6F7E54B1-1844-AF4E-8098-FD50511792C7}" type="presParOf" srcId="{FB9F1827-CDA9-49B5-A6E1-FE18F14F57B5}" destId="{EDD9D59A-797F-41BB-A453-6DEADD7DDE4D}" srcOrd="0" destOrd="0" presId="urn:microsoft.com/office/officeart/2005/8/layout/pyramid1"/>
    <dgm:cxn modelId="{AD76E92F-E686-8D46-82D6-36A0CF2DFE5A}" type="presParOf" srcId="{FB9F1827-CDA9-49B5-A6E1-FE18F14F57B5}" destId="{05704193-F5EF-45E8-8FDC-1689512E903A}" srcOrd="1" destOrd="0" presId="urn:microsoft.com/office/officeart/2005/8/layout/pyramid1"/>
    <dgm:cxn modelId="{8ABD5B31-2696-ED4F-B6AB-750F56577C7E}" type="presParOf" srcId="{177FB9C3-A27A-4A6A-A5EE-67F475E5F51B}" destId="{752159E2-8031-4921-AAF5-A466613706E8}" srcOrd="3" destOrd="0" presId="urn:microsoft.com/office/officeart/2005/8/layout/pyramid1"/>
    <dgm:cxn modelId="{1C68EDF2-58D8-0544-97C3-659F670F103E}" type="presParOf" srcId="{752159E2-8031-4921-AAF5-A466613706E8}" destId="{BB1F5D45-2661-411C-A465-A74579F93DFD}" srcOrd="0" destOrd="0" presId="urn:microsoft.com/office/officeart/2005/8/layout/pyramid1"/>
    <dgm:cxn modelId="{1F8C0366-2C48-3E44-9256-1C2E6B3D222E}" type="presParOf" srcId="{752159E2-8031-4921-AAF5-A466613706E8}" destId="{A5FD7548-69A5-4B37-AFC7-7BC8EFD16BEF}" srcOrd="1" destOrd="0" presId="urn:microsoft.com/office/officeart/2005/8/layout/pyramid1"/>
    <dgm:cxn modelId="{AA4347BE-BAA2-5C41-A4C9-079FB336FCA0}" type="presParOf" srcId="{177FB9C3-A27A-4A6A-A5EE-67F475E5F51B}" destId="{E4E5DA77-80D5-470A-85EC-6EB6DC3E2AF6}" srcOrd="4" destOrd="0" presId="urn:microsoft.com/office/officeart/2005/8/layout/pyramid1"/>
    <dgm:cxn modelId="{9086C9ED-99A3-1547-8570-F18A0F362E39}" type="presParOf" srcId="{E4E5DA77-80D5-470A-85EC-6EB6DC3E2AF6}" destId="{449169A6-987A-49E6-B5DA-27B36F3DDEF0}" srcOrd="0" destOrd="0" presId="urn:microsoft.com/office/officeart/2005/8/layout/pyramid1"/>
    <dgm:cxn modelId="{6E41C0DD-11B7-934E-838F-26104DF0320C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0875C-D459-47D5-BC74-62B18B6581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565CDD-ACEA-43AA-8B58-CA7CFBEDCD8D}">
      <dgm:prSet/>
      <dgm:spPr>
        <a:xfrm>
          <a:off x="1219205" y="1402"/>
          <a:ext cx="5867389" cy="816415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Why would this info be published?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5FF7919A-19F5-4C27-8FAB-85877E2DBF7D}" type="parTrans" cxnId="{73C5D808-C55C-488D-913A-465A25344CB4}">
      <dgm:prSet/>
      <dgm:spPr/>
      <dgm:t>
        <a:bodyPr/>
        <a:lstStyle/>
        <a:p>
          <a:endParaRPr lang="en-CA"/>
        </a:p>
      </dgm:t>
    </dgm:pt>
    <dgm:pt modelId="{5B18B023-E573-443D-8644-B395621312BF}" type="sibTrans" cxnId="{73C5D808-C55C-488D-913A-465A25344CB4}">
      <dgm:prSet/>
      <dgm:spPr/>
      <dgm:t>
        <a:bodyPr/>
        <a:lstStyle/>
        <a:p>
          <a:endParaRPr lang="en-CA"/>
        </a:p>
      </dgm:t>
    </dgm:pt>
    <dgm:pt modelId="{65DCA21B-8E37-43D0-93E0-A08C72E43918}">
      <dgm:prSet/>
      <dgm:spPr>
        <a:xfrm>
          <a:off x="1219205" y="858638"/>
          <a:ext cx="5867389" cy="816415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Why might it </a:t>
          </a:r>
          <a:r>
            <a:rPr lang="en-US" i="1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not</a:t>
          </a:r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 be published?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6354A230-0054-4078-A963-D31CC36C8063}" type="parTrans" cxnId="{B7DD43A9-4F39-4F46-BF05-2B73D336B44D}">
      <dgm:prSet/>
      <dgm:spPr/>
      <dgm:t>
        <a:bodyPr/>
        <a:lstStyle/>
        <a:p>
          <a:endParaRPr lang="en-CA"/>
        </a:p>
      </dgm:t>
    </dgm:pt>
    <dgm:pt modelId="{CC92A07C-6153-458F-9B22-AB2BC11F9318}" type="sibTrans" cxnId="{B7DD43A9-4F39-4F46-BF05-2B73D336B44D}">
      <dgm:prSet/>
      <dgm:spPr/>
      <dgm:t>
        <a:bodyPr/>
        <a:lstStyle/>
        <a:p>
          <a:endParaRPr lang="en-CA"/>
        </a:p>
      </dgm:t>
    </dgm:pt>
    <dgm:pt modelId="{6BDE98AE-0497-4891-87ED-AF9233849A5D}">
      <dgm:prSet/>
      <dgm:spPr>
        <a:xfrm>
          <a:off x="1219205" y="1715874"/>
          <a:ext cx="5867389" cy="816415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Might someone have estimated it?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A35B97F4-BEF2-4785-A68D-59B4DE6F5344}" type="parTrans" cxnId="{CB868C6E-48B5-4AF6-AC10-4478687D1C75}">
      <dgm:prSet/>
      <dgm:spPr/>
      <dgm:t>
        <a:bodyPr/>
        <a:lstStyle/>
        <a:p>
          <a:endParaRPr lang="en-CA"/>
        </a:p>
      </dgm:t>
    </dgm:pt>
    <dgm:pt modelId="{D59B20B3-9D3B-4C55-80B5-4201366376DA}" type="sibTrans" cxnId="{CB868C6E-48B5-4AF6-AC10-4478687D1C75}">
      <dgm:prSet/>
      <dgm:spPr/>
      <dgm:t>
        <a:bodyPr/>
        <a:lstStyle/>
        <a:p>
          <a:endParaRPr lang="en-CA"/>
        </a:p>
      </dgm:t>
    </dgm:pt>
    <dgm:pt modelId="{C6EF4C9A-3840-467D-9263-46EF22434862}">
      <dgm:prSet/>
      <dgm:spPr>
        <a:xfrm>
          <a:off x="1219205" y="2573110"/>
          <a:ext cx="5867389" cy="816415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Can we bend the constraints a bit?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4A87F3E4-2035-4C7B-86E0-571A693DA98F}" type="parTrans" cxnId="{972AC92E-9464-4FF9-AA5B-C37CB5931AB2}">
      <dgm:prSet/>
      <dgm:spPr/>
      <dgm:t>
        <a:bodyPr/>
        <a:lstStyle/>
        <a:p>
          <a:endParaRPr lang="en-CA"/>
        </a:p>
      </dgm:t>
    </dgm:pt>
    <dgm:pt modelId="{1127CD2A-DE22-4086-995E-47BAA20ADC97}" type="sibTrans" cxnId="{972AC92E-9464-4FF9-AA5B-C37CB5931AB2}">
      <dgm:prSet/>
      <dgm:spPr/>
      <dgm:t>
        <a:bodyPr/>
        <a:lstStyle/>
        <a:p>
          <a:endParaRPr lang="en-CA"/>
        </a:p>
      </dgm:t>
    </dgm:pt>
    <dgm:pt modelId="{86EFB50B-20A2-44FB-AB50-2A65E347C1C0}">
      <dgm:prSet/>
      <dgm:spPr>
        <a:xfrm>
          <a:off x="1219205" y="3430346"/>
          <a:ext cx="5867389" cy="816415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Can we look for disaggregated info instead?</a:t>
          </a:r>
          <a:endParaRPr lang="en-CA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gm:t>
    </dgm:pt>
    <dgm:pt modelId="{FB8D1CBF-1717-4D2B-99A0-B7D4D71896D0}" type="parTrans" cxnId="{321DC3E9-E67D-4491-94D0-37F63F8AD43E}">
      <dgm:prSet/>
      <dgm:spPr/>
      <dgm:t>
        <a:bodyPr/>
        <a:lstStyle/>
        <a:p>
          <a:endParaRPr lang="en-CA"/>
        </a:p>
      </dgm:t>
    </dgm:pt>
    <dgm:pt modelId="{32E61AF5-2B38-41A5-97E2-F677A9494133}" type="sibTrans" cxnId="{321DC3E9-E67D-4491-94D0-37F63F8AD43E}">
      <dgm:prSet/>
      <dgm:spPr/>
      <dgm:t>
        <a:bodyPr/>
        <a:lstStyle/>
        <a:p>
          <a:endParaRPr lang="en-CA"/>
        </a:p>
      </dgm:t>
    </dgm:pt>
    <dgm:pt modelId="{03A05D17-3063-47BB-ABEE-E91DEF40B7B4}" type="pres">
      <dgm:prSet presAssocID="{F220875C-D459-47D5-BC74-62B18B6581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CE075-C2D4-4D24-8F86-9FD80D3B73B0}" type="pres">
      <dgm:prSet presAssocID="{D1565CDD-ACEA-43AA-8B58-CA7CFBEDCD8D}" presName="linNode" presStyleCnt="0"/>
      <dgm:spPr/>
    </dgm:pt>
    <dgm:pt modelId="{46E19501-94D6-48FD-9B01-ED4D1CD62883}" type="pres">
      <dgm:prSet presAssocID="{D1565CDD-ACEA-43AA-8B58-CA7CFBEDCD8D}" presName="parentText" presStyleLbl="node1" presStyleIdx="0" presStyleCnt="5" custScaleX="19622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6D549D-6BFE-4D54-B08F-DD5A4801108C}" type="pres">
      <dgm:prSet presAssocID="{5B18B023-E573-443D-8644-B395621312BF}" presName="sp" presStyleCnt="0"/>
      <dgm:spPr/>
    </dgm:pt>
    <dgm:pt modelId="{2DAE8642-DD51-4377-8E63-074D640594CB}" type="pres">
      <dgm:prSet presAssocID="{65DCA21B-8E37-43D0-93E0-A08C72E43918}" presName="linNode" presStyleCnt="0"/>
      <dgm:spPr/>
    </dgm:pt>
    <dgm:pt modelId="{482C14CF-A9FD-44A8-B6FC-FF024CA7A56F}" type="pres">
      <dgm:prSet presAssocID="{65DCA21B-8E37-43D0-93E0-A08C72E43918}" presName="parentText" presStyleLbl="node1" presStyleIdx="1" presStyleCnt="5" custScaleX="19622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1DE658D-BCF5-4D81-82CC-8E460C212287}" type="pres">
      <dgm:prSet presAssocID="{CC92A07C-6153-458F-9B22-AB2BC11F9318}" presName="sp" presStyleCnt="0"/>
      <dgm:spPr/>
    </dgm:pt>
    <dgm:pt modelId="{DE3B8619-B7A9-48DF-8D9A-4023BA0FC0C8}" type="pres">
      <dgm:prSet presAssocID="{6BDE98AE-0497-4891-87ED-AF9233849A5D}" presName="linNode" presStyleCnt="0"/>
      <dgm:spPr/>
    </dgm:pt>
    <dgm:pt modelId="{2104D71A-22F6-440B-BA98-4B4530E86C54}" type="pres">
      <dgm:prSet presAssocID="{6BDE98AE-0497-4891-87ED-AF9233849A5D}" presName="parentText" presStyleLbl="node1" presStyleIdx="2" presStyleCnt="5" custScaleX="19622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90843806-4D82-4273-889B-3BF7DB4D01A9}" type="pres">
      <dgm:prSet presAssocID="{D59B20B3-9D3B-4C55-80B5-4201366376DA}" presName="sp" presStyleCnt="0"/>
      <dgm:spPr/>
    </dgm:pt>
    <dgm:pt modelId="{24F6AEAD-67C9-42AD-830C-7BD0D92D6D67}" type="pres">
      <dgm:prSet presAssocID="{C6EF4C9A-3840-467D-9263-46EF22434862}" presName="linNode" presStyleCnt="0"/>
      <dgm:spPr/>
    </dgm:pt>
    <dgm:pt modelId="{97CEFE2B-A747-4317-A84A-064DF1523D91}" type="pres">
      <dgm:prSet presAssocID="{C6EF4C9A-3840-467D-9263-46EF22434862}" presName="parentText" presStyleLbl="node1" presStyleIdx="3" presStyleCnt="5" custScaleX="19622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90CB0CB9-CA27-4CD9-A70B-EE4CA1D9B222}" type="pres">
      <dgm:prSet presAssocID="{1127CD2A-DE22-4086-995E-47BAA20ADC97}" presName="sp" presStyleCnt="0"/>
      <dgm:spPr/>
    </dgm:pt>
    <dgm:pt modelId="{AFB1B782-320A-42E5-97A5-A89B375032AA}" type="pres">
      <dgm:prSet presAssocID="{86EFB50B-20A2-44FB-AB50-2A65E347C1C0}" presName="linNode" presStyleCnt="0"/>
      <dgm:spPr/>
    </dgm:pt>
    <dgm:pt modelId="{069DE1BF-CE45-4639-95E4-6FE8535E656B}" type="pres">
      <dgm:prSet presAssocID="{86EFB50B-20A2-44FB-AB50-2A65E347C1C0}" presName="parentText" presStyleLbl="node1" presStyleIdx="4" presStyleCnt="5" custScaleX="19622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73C5D808-C55C-488D-913A-465A25344CB4}" srcId="{F220875C-D459-47D5-BC74-62B18B658153}" destId="{D1565CDD-ACEA-43AA-8B58-CA7CFBEDCD8D}" srcOrd="0" destOrd="0" parTransId="{5FF7919A-19F5-4C27-8FAB-85877E2DBF7D}" sibTransId="{5B18B023-E573-443D-8644-B395621312BF}"/>
    <dgm:cxn modelId="{B845AA4D-2B8D-4C59-9BB6-F3D8E62FEE40}" type="presOf" srcId="{65DCA21B-8E37-43D0-93E0-A08C72E43918}" destId="{482C14CF-A9FD-44A8-B6FC-FF024CA7A56F}" srcOrd="0" destOrd="0" presId="urn:microsoft.com/office/officeart/2005/8/layout/vList5"/>
    <dgm:cxn modelId="{B7DD43A9-4F39-4F46-BF05-2B73D336B44D}" srcId="{F220875C-D459-47D5-BC74-62B18B658153}" destId="{65DCA21B-8E37-43D0-93E0-A08C72E43918}" srcOrd="1" destOrd="0" parTransId="{6354A230-0054-4078-A963-D31CC36C8063}" sibTransId="{CC92A07C-6153-458F-9B22-AB2BC11F9318}"/>
    <dgm:cxn modelId="{111F1D87-1126-450A-95F0-7C1AE514D4AE}" type="presOf" srcId="{F220875C-D459-47D5-BC74-62B18B658153}" destId="{03A05D17-3063-47BB-ABEE-E91DEF40B7B4}" srcOrd="0" destOrd="0" presId="urn:microsoft.com/office/officeart/2005/8/layout/vList5"/>
    <dgm:cxn modelId="{972AC92E-9464-4FF9-AA5B-C37CB5931AB2}" srcId="{F220875C-D459-47D5-BC74-62B18B658153}" destId="{C6EF4C9A-3840-467D-9263-46EF22434862}" srcOrd="3" destOrd="0" parTransId="{4A87F3E4-2035-4C7B-86E0-571A693DA98F}" sibTransId="{1127CD2A-DE22-4086-995E-47BAA20ADC97}"/>
    <dgm:cxn modelId="{6DA4C040-89A8-481B-B3DB-959610E5E846}" type="presOf" srcId="{86EFB50B-20A2-44FB-AB50-2A65E347C1C0}" destId="{069DE1BF-CE45-4639-95E4-6FE8535E656B}" srcOrd="0" destOrd="0" presId="urn:microsoft.com/office/officeart/2005/8/layout/vList5"/>
    <dgm:cxn modelId="{CB868C6E-48B5-4AF6-AC10-4478687D1C75}" srcId="{F220875C-D459-47D5-BC74-62B18B658153}" destId="{6BDE98AE-0497-4891-87ED-AF9233849A5D}" srcOrd="2" destOrd="0" parTransId="{A35B97F4-BEF2-4785-A68D-59B4DE6F5344}" sibTransId="{D59B20B3-9D3B-4C55-80B5-4201366376DA}"/>
    <dgm:cxn modelId="{321DC3E9-E67D-4491-94D0-37F63F8AD43E}" srcId="{F220875C-D459-47D5-BC74-62B18B658153}" destId="{86EFB50B-20A2-44FB-AB50-2A65E347C1C0}" srcOrd="4" destOrd="0" parTransId="{FB8D1CBF-1717-4D2B-99A0-B7D4D71896D0}" sibTransId="{32E61AF5-2B38-41A5-97E2-F677A9494133}"/>
    <dgm:cxn modelId="{E5B4F8DF-46D2-4266-ACE7-ACDEF03979AA}" type="presOf" srcId="{D1565CDD-ACEA-43AA-8B58-CA7CFBEDCD8D}" destId="{46E19501-94D6-48FD-9B01-ED4D1CD62883}" srcOrd="0" destOrd="0" presId="urn:microsoft.com/office/officeart/2005/8/layout/vList5"/>
    <dgm:cxn modelId="{A6FE0DCD-E55E-448F-A245-B5DB3969C2A2}" type="presOf" srcId="{C6EF4C9A-3840-467D-9263-46EF22434862}" destId="{97CEFE2B-A747-4317-A84A-064DF1523D91}" srcOrd="0" destOrd="0" presId="urn:microsoft.com/office/officeart/2005/8/layout/vList5"/>
    <dgm:cxn modelId="{D224FB8F-C1A0-4E10-85DF-1A0CD1756F6D}" type="presOf" srcId="{6BDE98AE-0497-4891-87ED-AF9233849A5D}" destId="{2104D71A-22F6-440B-BA98-4B4530E86C54}" srcOrd="0" destOrd="0" presId="urn:microsoft.com/office/officeart/2005/8/layout/vList5"/>
    <dgm:cxn modelId="{F31372FF-5F28-439D-8504-0D47AEE6F9C0}" type="presParOf" srcId="{03A05D17-3063-47BB-ABEE-E91DEF40B7B4}" destId="{29ACE075-C2D4-4D24-8F86-9FD80D3B73B0}" srcOrd="0" destOrd="0" presId="urn:microsoft.com/office/officeart/2005/8/layout/vList5"/>
    <dgm:cxn modelId="{18928123-45E4-4A5A-8CAC-788F59FCC28A}" type="presParOf" srcId="{29ACE075-C2D4-4D24-8F86-9FD80D3B73B0}" destId="{46E19501-94D6-48FD-9B01-ED4D1CD62883}" srcOrd="0" destOrd="0" presId="urn:microsoft.com/office/officeart/2005/8/layout/vList5"/>
    <dgm:cxn modelId="{CD04062F-E31E-48A4-8B6F-974B69395477}" type="presParOf" srcId="{03A05D17-3063-47BB-ABEE-E91DEF40B7B4}" destId="{B56D549D-6BFE-4D54-B08F-DD5A4801108C}" srcOrd="1" destOrd="0" presId="urn:microsoft.com/office/officeart/2005/8/layout/vList5"/>
    <dgm:cxn modelId="{895A3C4F-7007-43EA-BB11-6E1617F29928}" type="presParOf" srcId="{03A05D17-3063-47BB-ABEE-E91DEF40B7B4}" destId="{2DAE8642-DD51-4377-8E63-074D640594CB}" srcOrd="2" destOrd="0" presId="urn:microsoft.com/office/officeart/2005/8/layout/vList5"/>
    <dgm:cxn modelId="{2F6AE039-710B-413F-BAD7-124FFBC636E5}" type="presParOf" srcId="{2DAE8642-DD51-4377-8E63-074D640594CB}" destId="{482C14CF-A9FD-44A8-B6FC-FF024CA7A56F}" srcOrd="0" destOrd="0" presId="urn:microsoft.com/office/officeart/2005/8/layout/vList5"/>
    <dgm:cxn modelId="{C61CCEAA-043C-4B9E-90B5-3D98B364E43B}" type="presParOf" srcId="{03A05D17-3063-47BB-ABEE-E91DEF40B7B4}" destId="{11DE658D-BCF5-4D81-82CC-8E460C212287}" srcOrd="3" destOrd="0" presId="urn:microsoft.com/office/officeart/2005/8/layout/vList5"/>
    <dgm:cxn modelId="{9B7545FA-CFDE-4B76-9B8E-90155C7412AF}" type="presParOf" srcId="{03A05D17-3063-47BB-ABEE-E91DEF40B7B4}" destId="{DE3B8619-B7A9-48DF-8D9A-4023BA0FC0C8}" srcOrd="4" destOrd="0" presId="urn:microsoft.com/office/officeart/2005/8/layout/vList5"/>
    <dgm:cxn modelId="{AF179192-D7D5-44EB-9AC3-A9D560BD50A6}" type="presParOf" srcId="{DE3B8619-B7A9-48DF-8D9A-4023BA0FC0C8}" destId="{2104D71A-22F6-440B-BA98-4B4530E86C54}" srcOrd="0" destOrd="0" presId="urn:microsoft.com/office/officeart/2005/8/layout/vList5"/>
    <dgm:cxn modelId="{F20C7E55-C8F6-46E9-B030-F6F3E211927D}" type="presParOf" srcId="{03A05D17-3063-47BB-ABEE-E91DEF40B7B4}" destId="{90843806-4D82-4273-889B-3BF7DB4D01A9}" srcOrd="5" destOrd="0" presId="urn:microsoft.com/office/officeart/2005/8/layout/vList5"/>
    <dgm:cxn modelId="{8029A931-C981-4244-9C39-FA9C1E360642}" type="presParOf" srcId="{03A05D17-3063-47BB-ABEE-E91DEF40B7B4}" destId="{24F6AEAD-67C9-42AD-830C-7BD0D92D6D67}" srcOrd="6" destOrd="0" presId="urn:microsoft.com/office/officeart/2005/8/layout/vList5"/>
    <dgm:cxn modelId="{6E703DBD-DA52-4055-9A3D-FD1A79666670}" type="presParOf" srcId="{24F6AEAD-67C9-42AD-830C-7BD0D92D6D67}" destId="{97CEFE2B-A747-4317-A84A-064DF1523D91}" srcOrd="0" destOrd="0" presId="urn:microsoft.com/office/officeart/2005/8/layout/vList5"/>
    <dgm:cxn modelId="{4765561B-2348-49D4-BB18-39B9578B8D92}" type="presParOf" srcId="{03A05D17-3063-47BB-ABEE-E91DEF40B7B4}" destId="{90CB0CB9-CA27-4CD9-A70B-EE4CA1D9B222}" srcOrd="7" destOrd="0" presId="urn:microsoft.com/office/officeart/2005/8/layout/vList5"/>
    <dgm:cxn modelId="{E8E9A7E3-3BEE-4D7C-940A-DA1DF48D9C08}" type="presParOf" srcId="{03A05D17-3063-47BB-ABEE-E91DEF40B7B4}" destId="{AFB1B782-320A-42E5-97A5-A89B375032AA}" srcOrd="8" destOrd="0" presId="urn:microsoft.com/office/officeart/2005/8/layout/vList5"/>
    <dgm:cxn modelId="{84432DB7-75D8-44D1-AA78-273103689272}" type="presParOf" srcId="{AFB1B782-320A-42E5-97A5-A89B375032AA}" destId="{069DE1BF-CE45-4639-95E4-6FE8535E65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06E74-048B-4700-89AB-582F7B4987B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7D2E7E5-08AF-4B53-8A01-857D8566E00C}">
      <dgm:prSet phldrT="[Text]"/>
      <dgm:spPr>
        <a:xfrm>
          <a:off x="2374264" y="1782149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F08C811-A487-4D3B-97D3-4C84F9FE9F70}" type="parTrans" cxnId="{5AD72473-D9D1-4876-8A5F-C0EF83EEB999}">
      <dgm:prSet/>
      <dgm:spPr/>
      <dgm:t>
        <a:bodyPr/>
        <a:lstStyle/>
        <a:p>
          <a:endParaRPr lang="en-CA"/>
        </a:p>
      </dgm:t>
    </dgm:pt>
    <dgm:pt modelId="{13C4FC55-AA6F-4DB8-B2DE-0607C3048D35}" type="sibTrans" cxnId="{5AD72473-D9D1-4876-8A5F-C0EF83EEB999}">
      <dgm:prSet/>
      <dgm:spPr/>
      <dgm:t>
        <a:bodyPr/>
        <a:lstStyle/>
        <a:p>
          <a:endParaRPr lang="en-CA"/>
        </a:p>
      </dgm:t>
    </dgm:pt>
    <dgm:pt modelId="{781B0684-15B0-4B2D-92AD-0C134BE294D1}">
      <dgm:prSet phldrT="[Text]"/>
      <dgm:spPr>
        <a:xfrm>
          <a:off x="397310" y="1095919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8F1D7213-015A-49F8-8A8E-754B8B5CC4C4}" type="parTrans" cxnId="{71E842A1-22E7-4F6D-B2D5-2D3EC1C7B3F8}">
      <dgm:prSet/>
      <dgm:spPr>
        <a:xfrm rot="11948558">
          <a:off x="1630777" y="1926949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0B40D06-9E3D-4B66-A436-DB0F2B329E3D}" type="sibTrans" cxnId="{71E842A1-22E7-4F6D-B2D5-2D3EC1C7B3F8}">
      <dgm:prSet/>
      <dgm:spPr/>
      <dgm:t>
        <a:bodyPr/>
        <a:lstStyle/>
        <a:p>
          <a:endParaRPr lang="en-CA"/>
        </a:p>
      </dgm:t>
    </dgm:pt>
    <dgm:pt modelId="{41FC94FE-8FDB-493A-ACDD-02D442AC6264}">
      <dgm:prSet/>
      <dgm:spPr>
        <a:xfrm>
          <a:off x="4377009" y="1175296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A9A922C-F52C-4DDB-AEA0-66E19E0E2CBD}" type="parTrans" cxnId="{6192DA69-069A-443D-AF80-5663FD4256F7}">
      <dgm:prSet/>
      <dgm:spPr>
        <a:xfrm rot="20588558">
          <a:off x="3597196" y="1966170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206D99-329E-4C6D-8CB3-75D80100F9F5}" type="sibTrans" cxnId="{6192DA69-069A-443D-AF80-5663FD4256F7}">
      <dgm:prSet/>
      <dgm:spPr/>
      <dgm:t>
        <a:bodyPr/>
        <a:lstStyle/>
        <a:p>
          <a:endParaRPr lang="en-CA"/>
        </a:p>
      </dgm:t>
    </dgm:pt>
    <dgm:pt modelId="{01E6F088-2C0A-4B9C-BFA6-7FBE9E17DBA2}">
      <dgm:prSet/>
      <dgm:spPr>
        <a:xfrm>
          <a:off x="1110708" y="3224528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F71CDC-B59F-43CB-BBC9-FFBD2C3DA183}" type="parTrans" cxnId="{787E3EEB-45F5-4BD6-99CF-2D84DE481420}">
      <dgm:prSet/>
      <dgm:spPr>
        <a:xfrm rot="7873143">
          <a:off x="2067986" y="2979921"/>
          <a:ext cx="633047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C3D9248-4B69-4284-A7D5-A6DE5BCBB9E0}" type="sibTrans" cxnId="{787E3EEB-45F5-4BD6-99CF-2D84DE481420}">
      <dgm:prSet/>
      <dgm:spPr/>
      <dgm:t>
        <a:bodyPr/>
        <a:lstStyle/>
        <a:p>
          <a:endParaRPr lang="en-CA"/>
        </a:p>
      </dgm:t>
    </dgm:pt>
    <dgm:pt modelId="{38A5BC59-B296-4BA3-A231-FFC171D0B4E1}">
      <dgm:prSet phldrT="[Text]"/>
      <dgm:spPr>
        <a:xfrm>
          <a:off x="2415995" y="0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6C3E1F9-097C-4DEE-BC83-D60995C05983}" type="parTrans" cxnId="{EF118CD9-05FB-4BEE-8196-3790EAB757CE}">
      <dgm:prSet/>
      <dgm:spPr>
        <a:xfrm rot="16280484">
          <a:off x="2780140" y="1382617"/>
          <a:ext cx="50089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D551E94-69FE-431D-9350-080710FAD615}" type="sibTrans" cxnId="{EF118CD9-05FB-4BEE-8196-3790EAB757CE}">
      <dgm:prSet/>
      <dgm:spPr/>
      <dgm:t>
        <a:bodyPr/>
        <a:lstStyle/>
        <a:p>
          <a:endParaRPr lang="en-CA"/>
        </a:p>
      </dgm:t>
    </dgm:pt>
    <dgm:pt modelId="{377D6760-9CE5-4F8E-B728-47148783A6F5}">
      <dgm:prSet/>
      <dgm:spPr>
        <a:xfrm>
          <a:off x="3570297" y="3224528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2A48842-B1F3-44E6-8306-E9B5290B97F0}" type="parTrans" cxnId="{B624008B-AA4F-4252-B830-AD7CE3242DAD}">
      <dgm:prSet/>
      <dgm:spPr>
        <a:xfrm rot="3020051">
          <a:off x="3307077" y="2980256"/>
          <a:ext cx="59014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ADC1685-F274-457A-A638-50590E4F4A53}" type="sibTrans" cxnId="{B624008B-AA4F-4252-B830-AD7CE3242DAD}">
      <dgm:prSet/>
      <dgm:spPr/>
      <dgm:t>
        <a:bodyPr/>
        <a:lstStyle/>
        <a:p>
          <a:endParaRPr lang="en-CA"/>
        </a:p>
      </dgm:t>
    </dgm:pt>
    <dgm:pt modelId="{1338CFE6-F928-4CB9-8930-640763CA9C3A}" type="pres">
      <dgm:prSet presAssocID="{F8906E74-048B-4700-89AB-582F7B4987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C31E0A-DAF0-443F-81F7-2EBD0BC23576}" type="pres">
      <dgm:prSet presAssocID="{07D2E7E5-08AF-4B53-8A01-857D8566E00C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741224-14A2-4D71-B152-BE5102968F79}" type="pres">
      <dgm:prSet presAssocID="{C6C3E1F9-097C-4DEE-BC83-D60995C05983}" presName="parTrans" presStyleLbl="sibTrans2D1" presStyleIdx="0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F5B0DCD1-250E-4CBE-9993-EB4CD5D2DFE1}" type="pres">
      <dgm:prSet presAssocID="{C6C3E1F9-097C-4DEE-BC83-D60995C059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36DC4F2-CE4C-4F87-B24F-0998C3D55A2B}" type="pres">
      <dgm:prSet presAssocID="{38A5BC59-B296-4BA3-A231-FFC171D0B4E1}" presName="node" presStyleLbl="node1" presStyleIdx="0" presStyleCnt="5" custRadScaleRad="117628" custRadScaleInc="31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CA"/>
        </a:p>
      </dgm:t>
    </dgm:pt>
    <dgm:pt modelId="{B6C800C3-422B-491A-80FE-C40CD896091A}" type="pres">
      <dgm:prSet presAssocID="{3A9A922C-F52C-4DDB-AEA0-66E19E0E2CBD}" presName="parTrans" presStyleLbl="sibTrans2D1" presStyleIdx="1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2F70C19-5CAD-46CF-A458-C4BB9BA86579}" type="pres">
      <dgm:prSet presAssocID="{3A9A922C-F52C-4DDB-AEA0-66E19E0E2CB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DB8EA9-0F0E-4C3B-832A-27E875F0ED7D}" type="pres">
      <dgm:prSet presAssocID="{41FC94FE-8FDB-493A-ACDD-02D442AC6264}" presName="node" presStyleLbl="node1" presStyleIdx="1" presStyleCnt="5" custRadScaleRad="117628" custRadScaleInc="31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9C6CA8-FD75-427F-949E-461A392F29ED}" type="pres">
      <dgm:prSet presAssocID="{02A48842-B1F3-44E6-8306-E9B5290B97F0}" presName="parTrans" presStyleLbl="sibTrans2D1" presStyleIdx="2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D496BA9-9A4C-4B5B-BDA2-751DE1EAADA9}" type="pres">
      <dgm:prSet presAssocID="{02A48842-B1F3-44E6-8306-E9B5290B97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1C632C-0B3C-4485-9820-40902A7EA9C1}" type="pres">
      <dgm:prSet presAssocID="{377D6760-9CE5-4F8E-B728-47148783A6F5}" presName="node" presStyleLbl="node1" presStyleIdx="2" presStyleCnt="5" custRadScaleRad="117628" custRadScaleInc="31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BEC30D-67D1-4A98-BC5F-3DA228EE01C2}" type="pres">
      <dgm:prSet presAssocID="{ACF71CDC-B59F-43CB-BBC9-FFBD2C3DA183}" presName="parTrans" presStyleLbl="sibTrans2D1" presStyleIdx="3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5F0751AA-C445-475F-94C0-806441E9F731}" type="pres">
      <dgm:prSet presAssocID="{ACF71CDC-B59F-43CB-BBC9-FFBD2C3DA18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CCD99E4-CC7D-4498-8D93-510CF12C2693}" type="pres">
      <dgm:prSet presAssocID="{01E6F088-2C0A-4B9C-BFA6-7FBE9E17DBA2}" presName="node" presStyleLbl="node1" presStyleIdx="3" presStyleCnt="5" custRadScaleRad="117628" custRadScaleInc="31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9666E7F-D875-4911-89B2-5FC626AC3EBD}" type="pres">
      <dgm:prSet presAssocID="{8F1D7213-015A-49F8-8A8E-754B8B5CC4C4}" presName="parTrans" presStyleLbl="sibTrans2D1" presStyleIdx="4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AAB295-C31A-497A-A06B-6CD671EF48E5}" type="pres">
      <dgm:prSet presAssocID="{8F1D7213-015A-49F8-8A8E-754B8B5CC4C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C5F69E-B4D3-4F34-831D-15BA6348ED82}" type="pres">
      <dgm:prSet presAssocID="{781B0684-15B0-4B2D-92AD-0C134BE294D1}" presName="node" presStyleLbl="node1" presStyleIdx="4" presStyleCnt="5" custRadScaleRad="117628" custRadScaleInc="31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2BB1318-BF0A-443D-9E57-4E0CEB8FDB51}" type="presOf" srcId="{8F1D7213-015A-49F8-8A8E-754B8B5CC4C4}" destId="{74AAB295-C31A-497A-A06B-6CD671EF48E5}" srcOrd="1" destOrd="0" presId="urn:microsoft.com/office/officeart/2005/8/layout/radial5"/>
    <dgm:cxn modelId="{9E325E08-42D4-4378-B311-37FB05B204C1}" type="presOf" srcId="{377D6760-9CE5-4F8E-B728-47148783A6F5}" destId="{021C632C-0B3C-4485-9820-40902A7EA9C1}" srcOrd="0" destOrd="0" presId="urn:microsoft.com/office/officeart/2005/8/layout/radial5"/>
    <dgm:cxn modelId="{6342DDF4-3949-4A64-8250-3FD48728570A}" type="presOf" srcId="{3A9A922C-F52C-4DDB-AEA0-66E19E0E2CBD}" destId="{B6C800C3-422B-491A-80FE-C40CD896091A}" srcOrd="0" destOrd="0" presId="urn:microsoft.com/office/officeart/2005/8/layout/radial5"/>
    <dgm:cxn modelId="{71E842A1-22E7-4F6D-B2D5-2D3EC1C7B3F8}" srcId="{07D2E7E5-08AF-4B53-8A01-857D8566E00C}" destId="{781B0684-15B0-4B2D-92AD-0C134BE294D1}" srcOrd="4" destOrd="0" parTransId="{8F1D7213-015A-49F8-8A8E-754B8B5CC4C4}" sibTransId="{30B40D06-9E3D-4B66-A436-DB0F2B329E3D}"/>
    <dgm:cxn modelId="{5AD72473-D9D1-4876-8A5F-C0EF83EEB999}" srcId="{F8906E74-048B-4700-89AB-582F7B4987BA}" destId="{07D2E7E5-08AF-4B53-8A01-857D8566E00C}" srcOrd="0" destOrd="0" parTransId="{7F08C811-A487-4D3B-97D3-4C84F9FE9F70}" sibTransId="{13C4FC55-AA6F-4DB8-B2DE-0607C3048D35}"/>
    <dgm:cxn modelId="{75AC1A35-FC8B-4909-ABE2-400E0B66E21D}" type="presOf" srcId="{ACF71CDC-B59F-43CB-BBC9-FFBD2C3DA183}" destId="{5F0751AA-C445-475F-94C0-806441E9F731}" srcOrd="1" destOrd="0" presId="urn:microsoft.com/office/officeart/2005/8/layout/radial5"/>
    <dgm:cxn modelId="{26A71B59-A579-45DF-8259-3A1BE41BD9C4}" type="presOf" srcId="{C6C3E1F9-097C-4DEE-BC83-D60995C05983}" destId="{F5B0DCD1-250E-4CBE-9993-EB4CD5D2DFE1}" srcOrd="1" destOrd="0" presId="urn:microsoft.com/office/officeart/2005/8/layout/radial5"/>
    <dgm:cxn modelId="{A3B58602-8FE6-496D-B3B2-27D6386D7DBB}" type="presOf" srcId="{8F1D7213-015A-49F8-8A8E-754B8B5CC4C4}" destId="{99666E7F-D875-4911-89B2-5FC626AC3EBD}" srcOrd="0" destOrd="0" presId="urn:microsoft.com/office/officeart/2005/8/layout/radial5"/>
    <dgm:cxn modelId="{0682C7A0-9F48-49BB-BE95-3EED667A4F6E}" type="presOf" srcId="{02A48842-B1F3-44E6-8306-E9B5290B97F0}" destId="{0D496BA9-9A4C-4B5B-BDA2-751DE1EAADA9}" srcOrd="1" destOrd="0" presId="urn:microsoft.com/office/officeart/2005/8/layout/radial5"/>
    <dgm:cxn modelId="{274D4BAE-5884-4540-A271-7721EF29CACC}" type="presOf" srcId="{07D2E7E5-08AF-4B53-8A01-857D8566E00C}" destId="{A2C31E0A-DAF0-443F-81F7-2EBD0BC23576}" srcOrd="0" destOrd="0" presId="urn:microsoft.com/office/officeart/2005/8/layout/radial5"/>
    <dgm:cxn modelId="{C182B926-BA61-4C1D-9877-678976517F04}" type="presOf" srcId="{3A9A922C-F52C-4DDB-AEA0-66E19E0E2CBD}" destId="{C2F70C19-5CAD-46CF-A458-C4BB9BA86579}" srcOrd="1" destOrd="0" presId="urn:microsoft.com/office/officeart/2005/8/layout/radial5"/>
    <dgm:cxn modelId="{8D31CD49-20DE-4BB3-8BD0-4926F4EA0FEB}" type="presOf" srcId="{C6C3E1F9-097C-4DEE-BC83-D60995C05983}" destId="{7D741224-14A2-4D71-B152-BE5102968F79}" srcOrd="0" destOrd="0" presId="urn:microsoft.com/office/officeart/2005/8/layout/radial5"/>
    <dgm:cxn modelId="{D484A20A-592B-493D-A386-4F0048460F36}" type="presOf" srcId="{F8906E74-048B-4700-89AB-582F7B4987BA}" destId="{1338CFE6-F928-4CB9-8930-640763CA9C3A}" srcOrd="0" destOrd="0" presId="urn:microsoft.com/office/officeart/2005/8/layout/radial5"/>
    <dgm:cxn modelId="{E7DB848E-EEE3-409E-878C-AD0F58BFB2F7}" type="presOf" srcId="{ACF71CDC-B59F-43CB-BBC9-FFBD2C3DA183}" destId="{B8BEC30D-67D1-4A98-BC5F-3DA228EE01C2}" srcOrd="0" destOrd="0" presId="urn:microsoft.com/office/officeart/2005/8/layout/radial5"/>
    <dgm:cxn modelId="{18F1F557-C89B-408C-A35A-373B0780BB7D}" type="presOf" srcId="{38A5BC59-B296-4BA3-A231-FFC171D0B4E1}" destId="{B36DC4F2-CE4C-4F87-B24F-0998C3D55A2B}" srcOrd="0" destOrd="0" presId="urn:microsoft.com/office/officeart/2005/8/layout/radial5"/>
    <dgm:cxn modelId="{F2E19D55-7AED-4BCC-9420-68355E9F0B24}" type="presOf" srcId="{01E6F088-2C0A-4B9C-BFA6-7FBE9E17DBA2}" destId="{5CCD99E4-CC7D-4498-8D93-510CF12C2693}" srcOrd="0" destOrd="0" presId="urn:microsoft.com/office/officeart/2005/8/layout/radial5"/>
    <dgm:cxn modelId="{EF118CD9-05FB-4BEE-8196-3790EAB757CE}" srcId="{07D2E7E5-08AF-4B53-8A01-857D8566E00C}" destId="{38A5BC59-B296-4BA3-A231-FFC171D0B4E1}" srcOrd="0" destOrd="0" parTransId="{C6C3E1F9-097C-4DEE-BC83-D60995C05983}" sibTransId="{3D551E94-69FE-431D-9350-080710FAD615}"/>
    <dgm:cxn modelId="{B624008B-AA4F-4252-B830-AD7CE3242DAD}" srcId="{07D2E7E5-08AF-4B53-8A01-857D8566E00C}" destId="{377D6760-9CE5-4F8E-B728-47148783A6F5}" srcOrd="2" destOrd="0" parTransId="{02A48842-B1F3-44E6-8306-E9B5290B97F0}" sibTransId="{AADC1685-F274-457A-A638-50590E4F4A53}"/>
    <dgm:cxn modelId="{A57DA6C6-3AA1-4DA1-BE9E-0339A984464F}" type="presOf" srcId="{781B0684-15B0-4B2D-92AD-0C134BE294D1}" destId="{83C5F69E-B4D3-4F34-831D-15BA6348ED82}" srcOrd="0" destOrd="0" presId="urn:microsoft.com/office/officeart/2005/8/layout/radial5"/>
    <dgm:cxn modelId="{6192DA69-069A-443D-AF80-5663FD4256F7}" srcId="{07D2E7E5-08AF-4B53-8A01-857D8566E00C}" destId="{41FC94FE-8FDB-493A-ACDD-02D442AC6264}" srcOrd="1" destOrd="0" parTransId="{3A9A922C-F52C-4DDB-AEA0-66E19E0E2CBD}" sibTransId="{AC206D99-329E-4C6D-8CB3-75D80100F9F5}"/>
    <dgm:cxn modelId="{787C25BC-B996-4063-AFF7-977AD7B8552D}" type="presOf" srcId="{02A48842-B1F3-44E6-8306-E9B5290B97F0}" destId="{5B9C6CA8-FD75-427F-949E-461A392F29ED}" srcOrd="0" destOrd="0" presId="urn:microsoft.com/office/officeart/2005/8/layout/radial5"/>
    <dgm:cxn modelId="{AEB60192-25F5-4494-9404-ED980E9A4CE5}" type="presOf" srcId="{41FC94FE-8FDB-493A-ACDD-02D442AC6264}" destId="{99DB8EA9-0F0E-4C3B-832A-27E875F0ED7D}" srcOrd="0" destOrd="0" presId="urn:microsoft.com/office/officeart/2005/8/layout/radial5"/>
    <dgm:cxn modelId="{787E3EEB-45F5-4BD6-99CF-2D84DE481420}" srcId="{07D2E7E5-08AF-4B53-8A01-857D8566E00C}" destId="{01E6F088-2C0A-4B9C-BFA6-7FBE9E17DBA2}" srcOrd="3" destOrd="0" parTransId="{ACF71CDC-B59F-43CB-BBC9-FFBD2C3DA183}" sibTransId="{7C3D9248-4B69-4284-A7D5-A6DE5BCBB9E0}"/>
    <dgm:cxn modelId="{189FC640-4D92-4E08-8C52-7C1F0C66A317}" type="presParOf" srcId="{1338CFE6-F928-4CB9-8930-640763CA9C3A}" destId="{A2C31E0A-DAF0-443F-81F7-2EBD0BC23576}" srcOrd="0" destOrd="0" presId="urn:microsoft.com/office/officeart/2005/8/layout/radial5"/>
    <dgm:cxn modelId="{209008E3-AE69-49B8-ACF8-AC42A1E1166F}" type="presParOf" srcId="{1338CFE6-F928-4CB9-8930-640763CA9C3A}" destId="{7D741224-14A2-4D71-B152-BE5102968F79}" srcOrd="1" destOrd="0" presId="urn:microsoft.com/office/officeart/2005/8/layout/radial5"/>
    <dgm:cxn modelId="{999E63BE-5305-490E-B732-A772C83A0CC5}" type="presParOf" srcId="{7D741224-14A2-4D71-B152-BE5102968F79}" destId="{F5B0DCD1-250E-4CBE-9993-EB4CD5D2DFE1}" srcOrd="0" destOrd="0" presId="urn:microsoft.com/office/officeart/2005/8/layout/radial5"/>
    <dgm:cxn modelId="{F937E503-17DC-4809-806C-230427B13606}" type="presParOf" srcId="{1338CFE6-F928-4CB9-8930-640763CA9C3A}" destId="{B36DC4F2-CE4C-4F87-B24F-0998C3D55A2B}" srcOrd="2" destOrd="0" presId="urn:microsoft.com/office/officeart/2005/8/layout/radial5"/>
    <dgm:cxn modelId="{75D08305-B2DD-4AA7-BCC2-7C246EECE465}" type="presParOf" srcId="{1338CFE6-F928-4CB9-8930-640763CA9C3A}" destId="{B6C800C3-422B-491A-80FE-C40CD896091A}" srcOrd="3" destOrd="0" presId="urn:microsoft.com/office/officeart/2005/8/layout/radial5"/>
    <dgm:cxn modelId="{A3B87A4D-D5F0-4960-995F-595197180F68}" type="presParOf" srcId="{B6C800C3-422B-491A-80FE-C40CD896091A}" destId="{C2F70C19-5CAD-46CF-A458-C4BB9BA86579}" srcOrd="0" destOrd="0" presId="urn:microsoft.com/office/officeart/2005/8/layout/radial5"/>
    <dgm:cxn modelId="{2C3D4979-334E-4252-A4F2-C6BFD7B19F30}" type="presParOf" srcId="{1338CFE6-F928-4CB9-8930-640763CA9C3A}" destId="{99DB8EA9-0F0E-4C3B-832A-27E875F0ED7D}" srcOrd="4" destOrd="0" presId="urn:microsoft.com/office/officeart/2005/8/layout/radial5"/>
    <dgm:cxn modelId="{81CF736A-FE3D-4FE3-912C-C3214CA908DD}" type="presParOf" srcId="{1338CFE6-F928-4CB9-8930-640763CA9C3A}" destId="{5B9C6CA8-FD75-427F-949E-461A392F29ED}" srcOrd="5" destOrd="0" presId="urn:microsoft.com/office/officeart/2005/8/layout/radial5"/>
    <dgm:cxn modelId="{F3855941-C88B-4ED0-BF18-4B2596013BC8}" type="presParOf" srcId="{5B9C6CA8-FD75-427F-949E-461A392F29ED}" destId="{0D496BA9-9A4C-4B5B-BDA2-751DE1EAADA9}" srcOrd="0" destOrd="0" presId="urn:microsoft.com/office/officeart/2005/8/layout/radial5"/>
    <dgm:cxn modelId="{205C2874-9C2E-4266-8DC6-BB08B1AF0226}" type="presParOf" srcId="{1338CFE6-F928-4CB9-8930-640763CA9C3A}" destId="{021C632C-0B3C-4485-9820-40902A7EA9C1}" srcOrd="6" destOrd="0" presId="urn:microsoft.com/office/officeart/2005/8/layout/radial5"/>
    <dgm:cxn modelId="{7D2798B0-6D32-4A45-AC83-59D8F1E6CB4F}" type="presParOf" srcId="{1338CFE6-F928-4CB9-8930-640763CA9C3A}" destId="{B8BEC30D-67D1-4A98-BC5F-3DA228EE01C2}" srcOrd="7" destOrd="0" presId="urn:microsoft.com/office/officeart/2005/8/layout/radial5"/>
    <dgm:cxn modelId="{DC882F69-1BE2-4BE7-8B13-B93235FDBC7C}" type="presParOf" srcId="{B8BEC30D-67D1-4A98-BC5F-3DA228EE01C2}" destId="{5F0751AA-C445-475F-94C0-806441E9F731}" srcOrd="0" destOrd="0" presId="urn:microsoft.com/office/officeart/2005/8/layout/radial5"/>
    <dgm:cxn modelId="{22B23C70-6899-40A7-867F-5C836487BBD6}" type="presParOf" srcId="{1338CFE6-F928-4CB9-8930-640763CA9C3A}" destId="{5CCD99E4-CC7D-4498-8D93-510CF12C2693}" srcOrd="8" destOrd="0" presId="urn:microsoft.com/office/officeart/2005/8/layout/radial5"/>
    <dgm:cxn modelId="{A88E666D-52FB-4FE1-BD78-C9F34A622D58}" type="presParOf" srcId="{1338CFE6-F928-4CB9-8930-640763CA9C3A}" destId="{99666E7F-D875-4911-89B2-5FC626AC3EBD}" srcOrd="9" destOrd="0" presId="urn:microsoft.com/office/officeart/2005/8/layout/radial5"/>
    <dgm:cxn modelId="{C3A904D9-65E4-4DB3-BC72-CD5BB670B230}" type="presParOf" srcId="{99666E7F-D875-4911-89B2-5FC626AC3EBD}" destId="{74AAB295-C31A-497A-A06B-6CD671EF48E5}" srcOrd="0" destOrd="0" presId="urn:microsoft.com/office/officeart/2005/8/layout/radial5"/>
    <dgm:cxn modelId="{A39366F8-F8FA-4887-816A-00D8770237D2}" type="presParOf" srcId="{1338CFE6-F928-4CB9-8930-640763CA9C3A}" destId="{83C5F69E-B4D3-4F34-831D-15BA6348ED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19501-94D6-48FD-9B01-ED4D1CD62883}">
      <dsp:nvSpPr>
        <dsp:cNvPr id="0" name=""/>
        <dsp:cNvSpPr/>
      </dsp:nvSpPr>
      <dsp:spPr>
        <a:xfrm>
          <a:off x="1152092" y="40319"/>
          <a:ext cx="5544414" cy="1276945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Economic &amp; business environment?</a:t>
          </a:r>
          <a:endParaRPr lang="en-CA" sz="34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214427" y="102654"/>
        <a:ext cx="5419744" cy="1152275"/>
      </dsp:txXfrm>
    </dsp:sp>
    <dsp:sp modelId="{482C14CF-A9FD-44A8-B6FC-FF024CA7A56F}">
      <dsp:nvSpPr>
        <dsp:cNvPr id="0" name=""/>
        <dsp:cNvSpPr/>
      </dsp:nvSpPr>
      <dsp:spPr>
        <a:xfrm>
          <a:off x="1152092" y="1383053"/>
          <a:ext cx="5544414" cy="1276945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Competitors &amp; suppliers?</a:t>
          </a:r>
          <a:endParaRPr lang="en-CA" sz="34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214427" y="1445388"/>
        <a:ext cx="5419744" cy="1152275"/>
      </dsp:txXfrm>
    </dsp:sp>
    <dsp:sp modelId="{2104D71A-22F6-440B-BA98-4B4530E86C54}">
      <dsp:nvSpPr>
        <dsp:cNvPr id="0" name=""/>
        <dsp:cNvSpPr/>
      </dsp:nvSpPr>
      <dsp:spPr>
        <a:xfrm>
          <a:off x="1152092" y="2685454"/>
          <a:ext cx="5544414" cy="1276945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Customers?</a:t>
          </a:r>
          <a:endParaRPr lang="en-CA" sz="34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214427" y="2747789"/>
        <a:ext cx="5419744" cy="1152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3109025" y="0"/>
          <a:ext cx="2316348" cy="1263326"/>
        </a:xfrm>
        <a:prstGeom prst="trapezoid">
          <a:avLst>
            <a:gd name="adj" fmla="val 916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  <a:latin typeface="+mj-lt"/>
            </a:rPr>
            <a:t>Big name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  <a:latin typeface="+mj-lt"/>
            </a:rPr>
            <a:t>analysis</a:t>
          </a:r>
          <a:endParaRPr lang="en-CA" sz="1600" b="1" kern="1200" baseline="0" dirty="0">
            <a:solidFill>
              <a:schemeClr val="bg1"/>
            </a:solidFill>
            <a:latin typeface="+mj-lt"/>
          </a:endParaRPr>
        </a:p>
      </dsp:txBody>
      <dsp:txXfrm>
        <a:off x="3109025" y="0"/>
        <a:ext cx="2316348" cy="1263326"/>
      </dsp:txXfrm>
    </dsp:sp>
    <dsp:sp modelId="{58ED4359-4364-494E-BAC3-A87BD061E1BA}">
      <dsp:nvSpPr>
        <dsp:cNvPr id="0" name=""/>
        <dsp:cNvSpPr/>
      </dsp:nvSpPr>
      <dsp:spPr>
        <a:xfrm>
          <a:off x="2331769" y="1263326"/>
          <a:ext cx="3870861" cy="847824"/>
        </a:xfrm>
        <a:prstGeom prst="trapezoid">
          <a:avLst>
            <a:gd name="adj" fmla="val 91677"/>
          </a:avLst>
        </a:prstGeom>
        <a:solidFill>
          <a:srgbClr val="2CB7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Below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+ analysis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3009170" y="1263326"/>
        <a:ext cx="2516059" cy="847824"/>
      </dsp:txXfrm>
    </dsp:sp>
    <dsp:sp modelId="{EDD9D59A-797F-41BB-A453-6DEADD7DDE4D}">
      <dsp:nvSpPr>
        <dsp:cNvPr id="0" name=""/>
        <dsp:cNvSpPr/>
      </dsp:nvSpPr>
      <dsp:spPr>
        <a:xfrm>
          <a:off x="1554512" y="2111150"/>
          <a:ext cx="5425374" cy="847824"/>
        </a:xfrm>
        <a:prstGeom prst="trapezoid">
          <a:avLst>
            <a:gd name="adj" fmla="val 91677"/>
          </a:avLst>
        </a:prstGeom>
        <a:solidFill>
          <a:srgbClr val="D5EC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Aggregated information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2503953" y="2111150"/>
        <a:ext cx="3526493" cy="847824"/>
      </dsp:txXfrm>
    </dsp:sp>
    <dsp:sp modelId="{BB1F5D45-2661-411C-A465-A74579F93DFD}">
      <dsp:nvSpPr>
        <dsp:cNvPr id="0" name=""/>
        <dsp:cNvSpPr/>
      </dsp:nvSpPr>
      <dsp:spPr>
        <a:xfrm>
          <a:off x="777256" y="2958975"/>
          <a:ext cx="6979887" cy="847824"/>
        </a:xfrm>
        <a:prstGeom prst="trapezoid">
          <a:avLst>
            <a:gd name="adj" fmla="val 91677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1998736" y="2958975"/>
        <a:ext cx="4536926" cy="847824"/>
      </dsp:txXfrm>
    </dsp:sp>
    <dsp:sp modelId="{449169A6-987A-49E6-B5DA-27B36F3DDEF0}">
      <dsp:nvSpPr>
        <dsp:cNvPr id="0" name=""/>
        <dsp:cNvSpPr/>
      </dsp:nvSpPr>
      <dsp:spPr>
        <a:xfrm>
          <a:off x="0" y="3806799"/>
          <a:ext cx="8534400" cy="847824"/>
        </a:xfrm>
        <a:prstGeom prst="trapezoid">
          <a:avLst>
            <a:gd name="adj" fmla="val 9167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1493519" y="3806799"/>
        <a:ext cx="5547360" cy="84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19501-94D6-48FD-9B01-ED4D1CD62883}">
      <dsp:nvSpPr>
        <dsp:cNvPr id="0" name=""/>
        <dsp:cNvSpPr/>
      </dsp:nvSpPr>
      <dsp:spPr>
        <a:xfrm>
          <a:off x="1152092" y="1808"/>
          <a:ext cx="5544414" cy="790612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Why would this info be published?</a:t>
          </a:r>
          <a:endParaRPr lang="en-CA" sz="22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190686" y="40402"/>
        <a:ext cx="5467226" cy="713424"/>
      </dsp:txXfrm>
    </dsp:sp>
    <dsp:sp modelId="{482C14CF-A9FD-44A8-B6FC-FF024CA7A56F}">
      <dsp:nvSpPr>
        <dsp:cNvPr id="0" name=""/>
        <dsp:cNvSpPr/>
      </dsp:nvSpPr>
      <dsp:spPr>
        <a:xfrm>
          <a:off x="1152092" y="831951"/>
          <a:ext cx="5544414" cy="790612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Why might it </a:t>
          </a:r>
          <a:r>
            <a:rPr lang="en-US" sz="2200" i="1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not</a:t>
          </a: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 be published?</a:t>
          </a:r>
          <a:endParaRPr lang="en-CA" sz="22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190686" y="870545"/>
        <a:ext cx="5467226" cy="713424"/>
      </dsp:txXfrm>
    </dsp:sp>
    <dsp:sp modelId="{2104D71A-22F6-440B-BA98-4B4530E86C54}">
      <dsp:nvSpPr>
        <dsp:cNvPr id="0" name=""/>
        <dsp:cNvSpPr/>
      </dsp:nvSpPr>
      <dsp:spPr>
        <a:xfrm>
          <a:off x="1152092" y="1662093"/>
          <a:ext cx="5544414" cy="790612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Might someone have estimated it?</a:t>
          </a:r>
          <a:endParaRPr lang="en-CA" sz="22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190686" y="1700687"/>
        <a:ext cx="5467226" cy="713424"/>
      </dsp:txXfrm>
    </dsp:sp>
    <dsp:sp modelId="{97CEFE2B-A747-4317-A84A-064DF1523D91}">
      <dsp:nvSpPr>
        <dsp:cNvPr id="0" name=""/>
        <dsp:cNvSpPr/>
      </dsp:nvSpPr>
      <dsp:spPr>
        <a:xfrm>
          <a:off x="1152092" y="2492236"/>
          <a:ext cx="5544414" cy="790612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Can we bend the constraints a bit?</a:t>
          </a:r>
          <a:endParaRPr lang="en-CA" sz="22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190686" y="2530830"/>
        <a:ext cx="5467226" cy="713424"/>
      </dsp:txXfrm>
    </dsp:sp>
    <dsp:sp modelId="{069DE1BF-CE45-4639-95E4-6FE8535E656B}">
      <dsp:nvSpPr>
        <dsp:cNvPr id="0" name=""/>
        <dsp:cNvSpPr/>
      </dsp:nvSpPr>
      <dsp:spPr>
        <a:xfrm>
          <a:off x="1152092" y="3322379"/>
          <a:ext cx="5544414" cy="790612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Helvetica"/>
              <a:ea typeface="+mn-ea"/>
              <a:cs typeface="Helvetica"/>
            </a:rPr>
            <a:t>Can we look for disaggregated info instead?</a:t>
          </a:r>
          <a:endParaRPr lang="en-CA" sz="2200" kern="1200" dirty="0">
            <a:solidFill>
              <a:sysClr val="window" lastClr="FFFFFF"/>
            </a:solidFill>
            <a:latin typeface="Helvetica"/>
            <a:ea typeface="+mn-ea"/>
            <a:cs typeface="Helvetica"/>
          </a:endParaRPr>
        </a:p>
      </dsp:txBody>
      <dsp:txXfrm>
        <a:off x="1190686" y="3360973"/>
        <a:ext cx="5467226" cy="713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1E0A-DAF0-443F-81F7-2EBD0BC23576}">
      <dsp:nvSpPr>
        <dsp:cNvPr id="0" name=""/>
        <dsp:cNvSpPr/>
      </dsp:nvSpPr>
      <dsp:spPr>
        <a:xfrm>
          <a:off x="1927510" y="1541025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sz="21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088305" y="1701820"/>
        <a:ext cx="776389" cy="776389"/>
      </dsp:txXfrm>
    </dsp:sp>
    <dsp:sp modelId="{7D741224-14A2-4D71-B152-BE5102968F79}">
      <dsp:nvSpPr>
        <dsp:cNvPr id="0" name=""/>
        <dsp:cNvSpPr/>
      </dsp:nvSpPr>
      <dsp:spPr>
        <a:xfrm rot="16280492">
          <a:off x="2277196" y="1195078"/>
          <a:ext cx="434383" cy="2621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315597" y="1286818"/>
        <a:ext cx="355739" cy="157289"/>
      </dsp:txXfrm>
    </dsp:sp>
    <dsp:sp modelId="{B36DC4F2-CE4C-4F87-B24F-0998C3D55A2B}">
      <dsp:nvSpPr>
        <dsp:cNvPr id="0" name=""/>
        <dsp:cNvSpPr/>
      </dsp:nvSpPr>
      <dsp:spPr>
        <a:xfrm>
          <a:off x="1963598" y="0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</a:t>
          </a:r>
          <a:endParaRPr lang="en-CA" sz="17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124393" y="160795"/>
        <a:ext cx="776389" cy="776389"/>
      </dsp:txXfrm>
    </dsp:sp>
    <dsp:sp modelId="{B6C800C3-422B-491A-80FE-C40CD896091A}">
      <dsp:nvSpPr>
        <dsp:cNvPr id="0" name=""/>
        <dsp:cNvSpPr/>
      </dsp:nvSpPr>
      <dsp:spPr>
        <a:xfrm rot="20588558">
          <a:off x="2983680" y="1699636"/>
          <a:ext cx="697163" cy="2621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85370" y="1763468"/>
        <a:ext cx="618519" cy="157289"/>
      </dsp:txXfrm>
    </dsp:sp>
    <dsp:sp modelId="{99DB8EA9-0F0E-4C3B-832A-27E875F0ED7D}">
      <dsp:nvSpPr>
        <dsp:cNvPr id="0" name=""/>
        <dsp:cNvSpPr/>
      </dsp:nvSpPr>
      <dsp:spPr>
        <a:xfrm>
          <a:off x="3659469" y="1016223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</a:t>
          </a:r>
          <a:endParaRPr lang="en-CA" sz="17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820264" y="1177018"/>
        <a:ext cx="776389" cy="776389"/>
      </dsp:txXfrm>
    </dsp:sp>
    <dsp:sp modelId="{5B9C6CA8-FD75-427F-949E-461A392F29ED}">
      <dsp:nvSpPr>
        <dsp:cNvPr id="0" name=""/>
        <dsp:cNvSpPr/>
      </dsp:nvSpPr>
      <dsp:spPr>
        <a:xfrm rot="3019829">
          <a:off x="2732857" y="2576508"/>
          <a:ext cx="511603" cy="2621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747077" y="2598669"/>
        <a:ext cx="432959" cy="157289"/>
      </dsp:txXfrm>
    </dsp:sp>
    <dsp:sp modelId="{021C632C-0B3C-4485-9820-40902A7EA9C1}">
      <dsp:nvSpPr>
        <dsp:cNvPr id="0" name=""/>
        <dsp:cNvSpPr/>
      </dsp:nvSpPr>
      <dsp:spPr>
        <a:xfrm>
          <a:off x="2961831" y="2788220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</a:t>
          </a:r>
          <a:endParaRPr lang="en-CA" sz="17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122626" y="2949015"/>
        <a:ext cx="776389" cy="776389"/>
      </dsp:txXfrm>
    </dsp:sp>
    <dsp:sp modelId="{B8BEC30D-67D1-4A98-BC5F-3DA228EE01C2}">
      <dsp:nvSpPr>
        <dsp:cNvPr id="0" name=""/>
        <dsp:cNvSpPr/>
      </dsp:nvSpPr>
      <dsp:spPr>
        <a:xfrm rot="7873368">
          <a:off x="1661324" y="2576218"/>
          <a:ext cx="548712" cy="2621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726559" y="2599071"/>
        <a:ext cx="470068" cy="157289"/>
      </dsp:txXfrm>
    </dsp:sp>
    <dsp:sp modelId="{5CCD99E4-CC7D-4498-8D93-510CF12C2693}">
      <dsp:nvSpPr>
        <dsp:cNvPr id="0" name=""/>
        <dsp:cNvSpPr/>
      </dsp:nvSpPr>
      <dsp:spPr>
        <a:xfrm>
          <a:off x="834796" y="2788220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</a:t>
          </a:r>
          <a:endParaRPr lang="en-CA" sz="17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995591" y="2949015"/>
        <a:ext cx="776389" cy="776389"/>
      </dsp:txXfrm>
    </dsp:sp>
    <dsp:sp modelId="{99666E7F-D875-4911-89B2-5FC626AC3EBD}">
      <dsp:nvSpPr>
        <dsp:cNvPr id="0" name=""/>
        <dsp:cNvSpPr/>
      </dsp:nvSpPr>
      <dsp:spPr>
        <a:xfrm rot="11948558">
          <a:off x="1283176" y="1665718"/>
          <a:ext cx="697163" cy="2621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359646" y="1731042"/>
        <a:ext cx="618519" cy="157289"/>
      </dsp:txXfrm>
    </dsp:sp>
    <dsp:sp modelId="{83C5F69E-B4D3-4F34-831D-15BA6348ED82}">
      <dsp:nvSpPr>
        <dsp:cNvPr id="0" name=""/>
        <dsp:cNvSpPr/>
      </dsp:nvSpPr>
      <dsp:spPr>
        <a:xfrm>
          <a:off x="217854" y="947578"/>
          <a:ext cx="1097979" cy="1097979"/>
        </a:xfrm>
        <a:prstGeom prst="ellipse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</a:t>
          </a:r>
          <a:endParaRPr lang="en-CA" sz="17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78649" y="1108373"/>
        <a:ext cx="776389" cy="776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9/9/2010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9E4131-C62F-4016-83D2-6B95DB8D4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1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9/9/2010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5B8CFF-19E7-4308-8209-A6D96112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19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5B8CFF-19E7-4308-8209-A6D961125D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0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FC5E-9F16-4F99-8B4E-2E48FCCEFC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6FB88C-BA70-49F5-AC4A-5D323D5B4B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5B8CFF-19E7-4308-8209-A6D961125D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AA3BD-7139-4A32-803F-D9C3DE342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mendozaeconomico</a:t>
            </a:r>
            <a:r>
              <a:rPr lang="en-US" dirty="0" smtClean="0"/>
              <a:t>/8639436187</a:t>
            </a:r>
            <a:endParaRPr lang="en-CA" dirty="0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E3BB20-EA60-4ED2-86E3-E27D727AE9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0C2C5-5C13-418E-BBF5-2950BBA5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FC8250-9A7C-412D-93A1-257FCC075A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5552C-4582-44D1-BAE1-E9EBD7E002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8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A2527-26B6-49D6-B76C-575FAFAE9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0F9C4-971B-4D90-9DEA-EB09C2ABDC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D9622-4340-4110-9AE5-B52B8BA7F3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7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E26993-F4D8-4647-8685-459945575A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9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83413-7F5E-47C6-81C9-5407980C3F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74FC29-37FD-4B74-8905-61AC4127F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2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9B8DCF-56D2-4DD0-8CAA-E66767DAB6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8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https://www.flickr.com/photos/msiebuhr/987572658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C583-0909-A945-BC8B-62A9F03276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baseline="0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B054C5-DE6C-4452-80AF-46A32DA097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C583-0909-A945-BC8B-62A9F0327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5B8CFF-19E7-4308-8209-A6D961125D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A2CC8-30C0-4D99-B74E-D847873887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5B8CFF-19E7-4308-8209-A6D961125D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dcwalkabout</a:t>
            </a:r>
            <a:r>
              <a:rPr lang="en-US" dirty="0" smtClean="0"/>
              <a:t>/6891314429</a:t>
            </a:r>
            <a:endParaRPr lang="en-CA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B054C5-DE6C-4452-80AF-46A32DA097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A2CC8-30C0-4D99-B74E-D847873887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0217-4946-4D53-8207-44836F4C85EC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9D32-0F50-4BDF-A485-7B3F96F6B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223B-29A6-4DA0-B30F-935B5728B90A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76B0-8BA9-4087-98A1-0B6528A9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7BF6-BA32-413E-8857-78E9EB9751D5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9947-51CD-4C78-9EBC-270B67C7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3C5E89-912C-489E-80A7-5BC5E8B6BB68}" type="datetime1">
              <a:rPr lang="en-US"/>
              <a:pPr>
                <a:defRPr/>
              </a:pPr>
              <a:t>16-01-09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September 2010</a:t>
            </a:r>
          </a:p>
        </p:txBody>
      </p:sp>
    </p:spTree>
    <p:extLst>
      <p:ext uri="{BB962C8B-B14F-4D97-AF65-F5344CB8AC3E}">
        <p14:creationId xmlns:p14="http://schemas.microsoft.com/office/powerpoint/2010/main" val="41681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77CF-3627-40E9-A4F7-272FE4B7BE20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C983-162F-4BEA-B499-AB0729FF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9024-760F-4176-9566-D32B9AD45302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7761-8827-49B9-940C-05E6F0D1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E8C4-ED00-4D28-A550-6EAA8A78B007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B792-E741-48F5-AC83-1A439C18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C919-CEF7-49ED-A72C-F4E17C9F249C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0F5F-3322-415C-8381-B9186EB3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32E9-2C58-41AD-A05D-0D30CD743930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4F12-CE83-4D40-BDA0-C7A6E27C5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ADD2-ABC1-43D1-A513-5AD437293B31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A15D-8690-42EC-B932-D23F4B4DA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E3E8-E670-4C5B-9FE6-83D6E4AAA893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C153-CD71-445B-A487-BE15C0558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00132-D959-4E6A-943D-43A299C0717C}" type="datetime1">
              <a:rPr lang="en-US"/>
              <a:pPr>
                <a:defRPr/>
              </a:pPr>
              <a:t>16-01-09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C31C3-A564-488A-8495-C3F36064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tiff"/><Relationship Id="rId5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ser-library-entrance-small-3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47368" cy="5473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762000"/>
            <a:ext cx="4724400" cy="3423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/>
                <a:cs typeface="Helvetica"/>
              </a:rPr>
              <a:t>Library Resources &amp; Services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Helvetica"/>
                <a:cs typeface="Helvetica"/>
              </a:rPr>
              <a:t>f</a:t>
            </a:r>
            <a:r>
              <a:rPr lang="en-US" sz="4000" dirty="0" smtClean="0">
                <a:solidFill>
                  <a:srgbClr val="000000"/>
                </a:solidFill>
                <a:latin typeface="Helvetica"/>
                <a:cs typeface="Helvetica"/>
              </a:rPr>
              <a:t>or MBA students</a:t>
            </a:r>
          </a:p>
          <a:p>
            <a:endParaRPr lang="en-US" sz="5400" dirty="0" smtClean="0">
              <a:latin typeface="Arial Black" panose="020B0A04020102020204" pitchFamily="34" charset="0"/>
            </a:endParaRPr>
          </a:p>
          <a:p>
            <a:endParaRPr lang="en-US" sz="5400" dirty="0" smtClean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8376"/>
            <a:ext cx="9144000" cy="9196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Mark </a:t>
            </a:r>
            <a:r>
              <a:rPr lang="en-US" sz="2400" dirty="0" err="1" smtClean="0">
                <a:solidFill>
                  <a:schemeClr val="bg1"/>
                </a:solidFill>
                <a:latin typeface="Helvetica"/>
                <a:cs typeface="Helvetica"/>
              </a:rPr>
              <a:t>Bodnar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Helvetica"/>
                <a:cs typeface="Helvetica"/>
              </a:rPr>
              <a:t>mbodnar@sfu.ca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sfu_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5" y="6057726"/>
            <a:ext cx="689551" cy="6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First…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6365750" cy="30544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5898306" cy="4803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0" y="4482768"/>
            <a:ext cx="6571960" cy="23752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30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95300" y="1371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Helvetica" pitchFamily="34" charset="0"/>
              </a:rPr>
              <a:t>Brainstorming specific needs/questions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3845176"/>
              </p:ext>
            </p:extLst>
          </p:nvPr>
        </p:nvGraphicFramePr>
        <p:xfrm>
          <a:off x="795655" y="2076760"/>
          <a:ext cx="7848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E19501-94D6-48FD-9B01-ED4D1CD62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2C14CF-A9FD-44A8-B6FC-FF024CA7A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04D71A-22F6-440B-BA98-4B4530E86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3200400" cy="1981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Helvetica"/>
                <a:cs typeface="Helvetica"/>
              </a:rPr>
              <a:t>Nature of business information…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124603"/>
              </p:ext>
            </p:extLst>
          </p:nvPr>
        </p:nvGraphicFramePr>
        <p:xfrm>
          <a:off x="381000" y="1517576"/>
          <a:ext cx="8534400" cy="46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62800" y="1412776"/>
            <a:ext cx="914400" cy="4137248"/>
            <a:chOff x="7162800" y="1523371"/>
            <a:chExt cx="914400" cy="4572635"/>
          </a:xfrm>
        </p:grpSpPr>
        <p:sp>
          <p:nvSpPr>
            <p:cNvPr id="6" name="Up Arrow 5"/>
            <p:cNvSpPr/>
            <p:nvPr/>
          </p:nvSpPr>
          <p:spPr>
            <a:xfrm>
              <a:off x="7467600" y="2285477"/>
              <a:ext cx="304800" cy="3810529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7162800" y="1523371"/>
              <a:ext cx="914400" cy="58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B050"/>
                  </a:solidFill>
                  <a:latin typeface="Century Gothic" pitchFamily="-107" charset="0"/>
                </a:rPr>
                <a:t>$$$</a:t>
              </a:r>
              <a:endParaRPr lang="en-CA" sz="3200">
                <a:solidFill>
                  <a:srgbClr val="00B050"/>
                </a:solidFill>
                <a:latin typeface="Century Gothic" pitchFamily="-107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-381000" y="3048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97163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Helvetica"/>
                <a:cs typeface="Helvetica"/>
              </a:rPr>
              <a:t>Adjusting expectations…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13367621"/>
              </p:ext>
            </p:extLst>
          </p:nvPr>
        </p:nvGraphicFramePr>
        <p:xfrm>
          <a:off x="914400" y="22860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E19501-94D6-48FD-9B01-ED4D1CD62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2C14CF-A9FD-44A8-B6FC-FF024CA7A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04D71A-22F6-440B-BA98-4B4530E86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CEFE2B-A747-4317-A84A-064DF1523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9DE1BF-CE45-4639-95E4-6FE8535E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e_bottl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38600" y="5410200"/>
            <a:ext cx="4953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dirty="0">
                <a:latin typeface="Helvetica"/>
                <a:cs typeface="Helvetica"/>
              </a:rPr>
              <a:t>Wine industry in BC!</a:t>
            </a:r>
            <a:endParaRPr lang="en-CA" sz="40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457200" y="1371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Helvetica"/>
                <a:cs typeface="Helvetica"/>
              </a:rPr>
              <a:t>Identify likely publishers…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3252309"/>
              </p:ext>
            </p:extLst>
          </p:nvPr>
        </p:nvGraphicFramePr>
        <p:xfrm>
          <a:off x="2057400" y="2133600"/>
          <a:ext cx="495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Helvetica"/>
                <a:cs typeface="Helvetica"/>
              </a:rPr>
              <a:t>Government </a:t>
            </a:r>
            <a:r>
              <a:rPr lang="en-US" sz="3200" dirty="0" err="1">
                <a:latin typeface="Helvetica"/>
                <a:cs typeface="Helvetica"/>
              </a:rPr>
              <a:t>depts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" y="2057400"/>
            <a:ext cx="4501302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97196"/>
            <a:ext cx="4799013" cy="42383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63" y="4724400"/>
            <a:ext cx="6153150" cy="1638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47800"/>
            <a:ext cx="4790024" cy="930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3150"/>
            <a:ext cx="5288695" cy="3067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95" y="3352799"/>
            <a:ext cx="4402458" cy="341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457200" y="2286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Helvetica"/>
                <a:cs typeface="Helvetica"/>
              </a:rPr>
              <a:t>Associations</a:t>
            </a:r>
            <a:endParaRPr lang="en-US" sz="3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4572000" cy="1457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14588"/>
            <a:ext cx="4229100" cy="30146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76725"/>
            <a:ext cx="5695950" cy="1892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Helvetica"/>
                <a:cs typeface="Helvetica"/>
              </a:rPr>
              <a:t>Academic researchers</a:t>
            </a:r>
            <a:endParaRPr lang="en-US" sz="3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8575"/>
            <a:ext cx="4094522" cy="3603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5" y="3505200"/>
            <a:ext cx="4568184" cy="31924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74987"/>
            <a:ext cx="3998148" cy="1622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Helvetica"/>
                <a:cs typeface="Helvetica"/>
              </a:rPr>
              <a:t>Private research firms</a:t>
            </a:r>
            <a:endParaRPr lang="en-US" sz="3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Agenda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44725" y="2178050"/>
            <a:ext cx="1723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latin typeface="Helvetica" pitchFamily="34" charset="0"/>
              </a:rPr>
              <a:t>Details </a:t>
            </a:r>
            <a:endParaRPr lang="en-CA" sz="3600" dirty="0">
              <a:latin typeface="Helvetic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43138" y="3638550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latin typeface="Helvetica" pitchFamily="34" charset="0"/>
              </a:rPr>
              <a:t>Potential</a:t>
            </a:r>
            <a:endParaRPr lang="en-CA" sz="3600" dirty="0">
              <a:latin typeface="Helvetica" pitchFamily="34" charset="0"/>
            </a:endParaRPr>
          </a:p>
        </p:txBody>
      </p:sp>
      <p:pic>
        <p:nvPicPr>
          <p:cNvPr id="1033" name="Picture 9" descr="C:\Users\mbodnar\AppData\Local\Microsoft\Windows\Temporary Internet Files\Content.IE5\L6L5TZC9\MC9004325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19288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mbodnar\AppData\Local\Microsoft\Windows\Temporary Internet Files\Content.IE5\4KWUYD82\MC900442153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29" y="3352800"/>
            <a:ext cx="1218971" cy="121897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4250" y="5029200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latin typeface="Helvetica" pitchFamily="34" charset="0"/>
              </a:rPr>
              <a:t>Advice</a:t>
            </a:r>
            <a:endParaRPr lang="en-CA" sz="3600" dirty="0">
              <a:latin typeface="Helvetica" pitchFamily="34" charset="0"/>
            </a:endParaRPr>
          </a:p>
        </p:txBody>
      </p:sp>
      <p:pic>
        <p:nvPicPr>
          <p:cNvPr id="1035" name="Picture 11" descr="C:\Users\mbodnar\AppData\Local\Microsoft\Windows\Temporary Internet Files\Content.IE5\7HWAA5V1\MC9004326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72025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3" y="2362200"/>
            <a:ext cx="3423805" cy="1676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91000"/>
            <a:ext cx="7459579" cy="2362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383" y="3729038"/>
            <a:ext cx="5753736" cy="6143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23975"/>
            <a:ext cx="3444853" cy="20764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Exploration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Helvetica"/>
                <a:cs typeface="Helvetica"/>
              </a:rPr>
              <a:t>News sources</a:t>
            </a:r>
            <a:endParaRPr lang="en-US" sz="3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357" r="70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143000" y="4267200"/>
            <a:ext cx="61722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dirty="0">
                <a:latin typeface="Helvetica"/>
                <a:cs typeface="Helvetica"/>
              </a:rPr>
              <a:t>“Thanks again for all your help - all these databases can be overwhelming!”</a:t>
            </a:r>
            <a:endParaRPr lang="en-US" sz="1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09600" y="1555750"/>
            <a:ext cx="800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23838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Helvetica" pitchFamily="34" charset="0"/>
                <a:cs typeface="+mn-cs"/>
              </a:rPr>
              <a:t>You’re not alone! </a:t>
            </a:r>
          </a:p>
          <a:p>
            <a:pPr marL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atin typeface="Helvetica" pitchFamily="34" charset="0"/>
                <a:cs typeface="+mn-cs"/>
              </a:rPr>
              <a:t>There are Business Information experts available to help.</a:t>
            </a:r>
          </a:p>
          <a:p>
            <a:pPr marL="233363" indent="-223838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Helvetica" pitchFamily="34" charset="0"/>
                <a:cs typeface="+mn-cs"/>
              </a:rPr>
              <a:t>Give yourself time… </a:t>
            </a:r>
          </a:p>
          <a:p>
            <a:pPr marL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atin typeface="Helvetica" pitchFamily="34" charset="0"/>
                <a:cs typeface="+mn-cs"/>
              </a:rPr>
              <a:t>to explore, learn, change your topic…</a:t>
            </a:r>
          </a:p>
          <a:p>
            <a:pPr marL="223838" indent="-223838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Helvetica" pitchFamily="34" charset="0"/>
                <a:cs typeface="+mn-cs"/>
              </a:rPr>
              <a:t>Learn the basics early. 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atin typeface="Helvetica" pitchFamily="34" charset="0"/>
                <a:cs typeface="+mn-cs"/>
              </a:rPr>
              <a:t>Start exploring our guides and resources </a:t>
            </a:r>
            <a:r>
              <a:rPr lang="en-US" sz="2800" i="1" dirty="0">
                <a:latin typeface="Helvetica" pitchFamily="34" charset="0"/>
                <a:cs typeface="+mn-cs"/>
              </a:rPr>
              <a:t>before</a:t>
            </a:r>
            <a:r>
              <a:rPr lang="en-US" sz="2800" dirty="0">
                <a:latin typeface="Helvetica" pitchFamily="34" charset="0"/>
                <a:cs typeface="+mn-cs"/>
              </a:rPr>
              <a:t> </a:t>
            </a:r>
            <a:r>
              <a:rPr lang="en-US" sz="2800" dirty="0" smtClean="0">
                <a:latin typeface="Helvetica" pitchFamily="34" charset="0"/>
                <a:cs typeface="+mn-cs"/>
              </a:rPr>
              <a:t>you are facing a deadline.</a:t>
            </a:r>
            <a:endParaRPr lang="en-US" sz="2800" dirty="0">
              <a:latin typeface="Helvetica" pitchFamily="34" charset="0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2286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Bottom Line(s)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And finally…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55625" y="1417638"/>
            <a:ext cx="5616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Helvetica" pitchFamily="34" charset="0"/>
              </a:rPr>
              <a:t>A few tips to get you started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133600"/>
            <a:ext cx="69342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Helvetica" pitchFamily="34" charset="0"/>
                <a:cs typeface="+mn-cs"/>
              </a:rPr>
              <a:t>Specific article</a:t>
            </a:r>
            <a:r>
              <a:rPr lang="en-US" sz="2800" dirty="0" smtClean="0">
                <a:latin typeface="Helvetica" pitchFamily="34" charset="0"/>
                <a:cs typeface="+mn-cs"/>
              </a:rPr>
              <a:t>: </a:t>
            </a:r>
            <a:br>
              <a:rPr lang="en-US" sz="2800" dirty="0" smtClean="0">
                <a:latin typeface="Helvetica" pitchFamily="34" charset="0"/>
                <a:cs typeface="+mn-cs"/>
              </a:rPr>
            </a:br>
            <a:r>
              <a:rPr lang="en-US" sz="2400" dirty="0" smtClean="0">
                <a:latin typeface="Helvetica" pitchFamily="34" charset="0"/>
                <a:cs typeface="+mn-cs"/>
              </a:rPr>
              <a:t>Peer Coaching: A Relational Process for Accelerating Career Learning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Helvetica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Helvetica" pitchFamily="34" charset="0"/>
                <a:cs typeface="+mn-cs"/>
              </a:rPr>
              <a:t>Articles on a topic</a:t>
            </a:r>
            <a:r>
              <a:rPr lang="en-US" sz="2800" dirty="0">
                <a:latin typeface="Helvetica" pitchFamily="34" charset="0"/>
                <a:cs typeface="+mn-cs"/>
              </a:rPr>
              <a:t>:  </a:t>
            </a:r>
            <a:br>
              <a:rPr lang="en-US" sz="2800" dirty="0">
                <a:latin typeface="Helvetica" pitchFamily="34" charset="0"/>
                <a:cs typeface="+mn-cs"/>
              </a:rPr>
            </a:br>
            <a:r>
              <a:rPr lang="en-US" sz="2400" dirty="0">
                <a:latin typeface="Helvetica" pitchFamily="34" charset="0"/>
                <a:cs typeface="+mn-cs"/>
              </a:rPr>
              <a:t>Teamwork among business school </a:t>
            </a:r>
            <a:r>
              <a:rPr lang="en-US" sz="2400" dirty="0" smtClean="0">
                <a:latin typeface="Helvetica" pitchFamily="34" charset="0"/>
                <a:cs typeface="+mn-cs"/>
              </a:rPr>
              <a:t>students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Helvetica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Helvetica" pitchFamily="34" charset="0"/>
                <a:cs typeface="+mn-cs"/>
              </a:rPr>
              <a:t>(E)books</a:t>
            </a:r>
            <a:endParaRPr lang="en-CA" sz="2800" b="1" dirty="0">
              <a:latin typeface="Helvetic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Helvetica" pitchFamily="34" charset="0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Helvetica" pitchFamily="34" charset="0"/>
                <a:cs typeface="+mn-cs"/>
              </a:rPr>
              <a:t>Research guides</a:t>
            </a:r>
            <a:r>
              <a:rPr lang="en-US" sz="2800" dirty="0">
                <a:latin typeface="Helvetica" pitchFamily="34" charset="0"/>
                <a:cs typeface="+mn-cs"/>
              </a:rPr>
              <a:t>: 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Helvetica" pitchFamily="34" charset="0"/>
                <a:cs typeface="+mn-cs"/>
              </a:rPr>
              <a:t>Business + </a:t>
            </a:r>
            <a:r>
              <a:rPr lang="en-US" sz="2400" dirty="0" smtClean="0">
                <a:latin typeface="Helvetica" pitchFamily="34" charset="0"/>
                <a:cs typeface="+mn-cs"/>
              </a:rPr>
              <a:t>Surrey + </a:t>
            </a:r>
            <a:r>
              <a:rPr lang="en-US" sz="2400" dirty="0">
                <a:latin typeface="Helvetica" pitchFamily="34" charset="0"/>
                <a:cs typeface="+mn-cs"/>
              </a:rPr>
              <a:t>…</a:t>
            </a:r>
            <a:endParaRPr lang="en-CA" sz="2400" dirty="0">
              <a:latin typeface="Helvetic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40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768" y="492369"/>
            <a:ext cx="314495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atin typeface="Helvetica" pitchFamily="34" charset="0"/>
              </a:rPr>
              <a:t>Questions?</a:t>
            </a:r>
            <a:endParaRPr lang="en-US" sz="4600" dirty="0"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6172200"/>
            <a:ext cx="5105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Mark </a:t>
            </a:r>
            <a:r>
              <a:rPr lang="en-US" sz="2400" dirty="0" err="1" smtClean="0">
                <a:latin typeface="Helvetica"/>
                <a:cs typeface="Helvetica"/>
              </a:rPr>
              <a:t>Bodnar</a:t>
            </a:r>
            <a:r>
              <a:rPr lang="en-US" sz="2400" dirty="0" smtClean="0">
                <a:latin typeface="Helvetica"/>
                <a:cs typeface="Helvetica"/>
              </a:rPr>
              <a:t> – </a:t>
            </a:r>
            <a:r>
              <a:rPr lang="en-US" sz="2400" dirty="0" err="1" smtClean="0">
                <a:latin typeface="Helvetica"/>
                <a:cs typeface="Helvetica"/>
              </a:rPr>
              <a:t>mbodnar@sfu.ca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1219200"/>
            <a:ext cx="32004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9315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1945284" cy="19452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1200" y="4267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Mark </a:t>
            </a:r>
            <a:r>
              <a:rPr lang="en-US" b="1" dirty="0" err="1" smtClean="0"/>
              <a:t>Bodnar</a:t>
            </a:r>
            <a:endParaRPr lang="en-US" b="1" dirty="0" smtClean="0"/>
          </a:p>
          <a:p>
            <a:pPr algn="ctr"/>
            <a:r>
              <a:rPr lang="en-US" dirty="0" smtClean="0"/>
              <a:t>Burnaby </a:t>
            </a:r>
            <a:r>
              <a:rPr lang="en-US" smtClean="0"/>
              <a:t>+ </a:t>
            </a:r>
            <a:r>
              <a:rPr lang="en-US" smtClean="0"/>
              <a:t>Surrey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426719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Moninder</a:t>
            </a:r>
            <a:r>
              <a:rPr lang="en-US" b="1" dirty="0" smtClean="0"/>
              <a:t> </a:t>
            </a:r>
            <a:r>
              <a:rPr lang="en-US" b="1" dirty="0" err="1" smtClean="0"/>
              <a:t>Lalli</a:t>
            </a:r>
            <a:endParaRPr lang="en-US" b="1" dirty="0" smtClean="0"/>
          </a:p>
          <a:p>
            <a:pPr algn="ctr"/>
            <a:r>
              <a:rPr lang="en-US" dirty="0" smtClean="0"/>
              <a:t>Vancouver</a:t>
            </a:r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Your Business Librarian Team</a:t>
            </a:r>
          </a:p>
        </p:txBody>
      </p:sp>
      <p:pic>
        <p:nvPicPr>
          <p:cNvPr id="2" name="Picture 1" descr="moninder_lalli_p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2286000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620"/>
            <a:ext cx="9144000" cy="6088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220979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atin typeface="Helvetica"/>
                <a:cs typeface="Helvetica"/>
              </a:rPr>
              <a:t>Fraser Library</a:t>
            </a:r>
            <a:endParaRPr lang="en-US" sz="46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9400" y="5181600"/>
            <a:ext cx="4673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Print/Online Collection and Intercampus Delivery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615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reySil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5334000" cy="3556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352800"/>
            <a:ext cx="2057400" cy="15081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atin typeface="Helvetica"/>
                <a:cs typeface="Helvetica"/>
              </a:rPr>
              <a:t>Fraser Library</a:t>
            </a:r>
            <a:endParaRPr lang="en-US" sz="4600" dirty="0">
              <a:latin typeface="Helvetica"/>
              <a:cs typeface="Helvetica"/>
            </a:endParaRPr>
          </a:p>
        </p:txBody>
      </p:sp>
      <p:pic>
        <p:nvPicPr>
          <p:cNvPr id="6" name="Picture 5" descr="surreywos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495800" cy="290822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urreyGrou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19400"/>
            <a:ext cx="5067300" cy="33782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5029200"/>
            <a:ext cx="2819400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Collaborative &amp; </a:t>
            </a:r>
          </a:p>
          <a:p>
            <a:r>
              <a:rPr lang="en-US" sz="3000" dirty="0" smtClean="0">
                <a:latin typeface="Helvetica"/>
                <a:cs typeface="Helvetica"/>
              </a:rPr>
              <a:t>Silent Study Spaces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761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667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Story #1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2438400"/>
            <a:ext cx="678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assistance I received from SFU's librarians was professional and incredibly useful for all of my course projects. They helped access relevant, appropriate information that I would have never known was available.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helped me save time and effort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 the research process for projects. I highly recommend meeting with an SFU librarian early on in your program to help you gain a competitive advantage in your research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477000" y="609600"/>
            <a:ext cx="1676400" cy="1371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Carly Fryer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2014 PT-MBA Cohort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member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8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b="4617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040845"/>
            <a:ext cx="4191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itchFamily="34" charset="0"/>
              </a:rPr>
              <a:t>I’m researching the </a:t>
            </a:r>
            <a:r>
              <a:rPr lang="en-US" sz="3600" dirty="0" smtClean="0">
                <a:solidFill>
                  <a:srgbClr val="FF0000"/>
                </a:solidFill>
                <a:latin typeface="Helvetica" pitchFamily="34" charset="0"/>
              </a:rPr>
              <a:t>industry strategy </a:t>
            </a:r>
            <a:r>
              <a:rPr lang="en-US" sz="3600" dirty="0" smtClean="0">
                <a:latin typeface="Helvetica" pitchFamily="34" charset="0"/>
              </a:rPr>
              <a:t>for </a:t>
            </a:r>
            <a:r>
              <a:rPr lang="en-US" sz="3600" dirty="0" smtClean="0">
                <a:solidFill>
                  <a:srgbClr val="FF0000"/>
                </a:solidFill>
                <a:latin typeface="Helvetica" pitchFamily="34" charset="0"/>
              </a:rPr>
              <a:t>car repair shops </a:t>
            </a:r>
            <a:r>
              <a:rPr lang="en-US" sz="3600" dirty="0" smtClean="0">
                <a:latin typeface="Helvetica" pitchFamily="34" charset="0"/>
              </a:rPr>
              <a:t>in </a:t>
            </a:r>
            <a:r>
              <a:rPr lang="en-US" sz="3600" dirty="0" smtClean="0">
                <a:solidFill>
                  <a:srgbClr val="FF0000"/>
                </a:solidFill>
                <a:latin typeface="Helvetica" pitchFamily="34" charset="0"/>
              </a:rPr>
              <a:t>Vancouver</a:t>
            </a:r>
            <a:r>
              <a:rPr lang="en-US" sz="3600" dirty="0" smtClean="0">
                <a:latin typeface="Helvetica" pitchFamily="34" charset="0"/>
              </a:rPr>
              <a:t>.</a:t>
            </a:r>
            <a:endParaRPr lang="en-US" sz="3600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33399"/>
            <a:ext cx="1447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Helvetica" pitchFamily="34" charset="0"/>
                <a:cs typeface="Arial" panose="020B0604020202020204" pitchFamily="34" charset="0"/>
              </a:rPr>
              <a:t>Help?!?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304800"/>
            <a:ext cx="2667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Story #2</a:t>
            </a:r>
          </a:p>
        </p:txBody>
      </p:sp>
    </p:spTree>
    <p:extLst>
      <p:ext uri="{BB962C8B-B14F-4D97-AF65-F5344CB8AC3E}">
        <p14:creationId xmlns:p14="http://schemas.microsoft.com/office/powerpoint/2010/main" val="364055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a_switch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8" y="0"/>
            <a:ext cx="9276872" cy="68580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768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Contact the library</a:t>
            </a:r>
          </a:p>
        </p:txBody>
      </p:sp>
    </p:spTree>
    <p:extLst>
      <p:ext uri="{BB962C8B-B14F-4D97-AF65-F5344CB8AC3E}">
        <p14:creationId xmlns:p14="http://schemas.microsoft.com/office/powerpoint/2010/main" val="179591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7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Contact the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2" y="1600200"/>
            <a:ext cx="4910024" cy="403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34984"/>
            <a:ext cx="4267200" cy="3740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1828800"/>
            <a:ext cx="312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latin typeface="Helvetica" pitchFamily="34" charset="0"/>
              </a:rPr>
              <a:t>“Ask a Librarian” link</a:t>
            </a:r>
            <a:endParaRPr lang="en-CA" sz="3200" dirty="0">
              <a:latin typeface="Helvetica" pitchFamily="34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24257" y="5029200"/>
            <a:ext cx="3657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Helvetica" pitchFamily="34" charset="0"/>
              </a:rPr>
              <a:t>Chat, Phone, Email, Text, </a:t>
            </a:r>
            <a:br>
              <a:rPr lang="en-US" sz="3200" dirty="0">
                <a:latin typeface="Helvetica" pitchFamily="34" charset="0"/>
              </a:rPr>
            </a:br>
            <a:r>
              <a:rPr lang="en-US" sz="3200" dirty="0">
                <a:latin typeface="Helvetica" pitchFamily="34" charset="0"/>
              </a:rPr>
              <a:t>In-person…</a:t>
            </a:r>
            <a:endParaRPr lang="en-CA" sz="3200" dirty="0"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9422" y="3515499"/>
            <a:ext cx="1828800" cy="284202"/>
          </a:xfrm>
          <a:prstGeom prst="ellipse">
            <a:avLst/>
          </a:prstGeom>
          <a:noFill/>
          <a:ln w="41275">
            <a:solidFill>
              <a:srgbClr val="FFC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95399" y="3709848"/>
            <a:ext cx="1143000" cy="359292"/>
          </a:xfrm>
          <a:prstGeom prst="straightConnector1">
            <a:avLst/>
          </a:prstGeom>
          <a:ln w="60325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8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540</Words>
  <Application>Microsoft Macintosh PowerPoint</Application>
  <PresentationFormat>On-screen Show (4:3)</PresentationFormat>
  <Paragraphs>149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Agenda</vt:lpstr>
      <vt:lpstr>Your Business Librarian Team</vt:lpstr>
      <vt:lpstr>PowerPoint Presentation</vt:lpstr>
      <vt:lpstr>PowerPoint Presentation</vt:lpstr>
      <vt:lpstr>Story #1</vt:lpstr>
      <vt:lpstr>PowerPoint Presentation</vt:lpstr>
      <vt:lpstr>Contact the library</vt:lpstr>
      <vt:lpstr>Contact the library</vt:lpstr>
      <vt:lpstr>First…</vt:lpstr>
      <vt:lpstr>Discussion</vt:lpstr>
      <vt:lpstr>Nature of business information…</vt:lpstr>
      <vt:lpstr>Discussion</vt:lpstr>
      <vt:lpstr>PowerPoint Presentation</vt:lpstr>
      <vt:lpstr>Exploration</vt:lpstr>
      <vt:lpstr>Exploration</vt:lpstr>
      <vt:lpstr>PowerPoint Presentation</vt:lpstr>
      <vt:lpstr>Exploration</vt:lpstr>
      <vt:lpstr>Exploration</vt:lpstr>
      <vt:lpstr>Exploration</vt:lpstr>
      <vt:lpstr>PowerPoint Presentation</vt:lpstr>
      <vt:lpstr>PowerPoint Presentation</vt:lpstr>
      <vt:lpstr>And finally…</vt:lpstr>
      <vt:lpstr>PowerPoint Presentation</vt:lpstr>
    </vt:vector>
  </TitlesOfParts>
  <Company>W.A.C. Bennett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</dc:title>
  <dc:creator>mbodnar</dc:creator>
  <cp:lastModifiedBy>MSC</cp:lastModifiedBy>
  <cp:revision>266</cp:revision>
  <dcterms:created xsi:type="dcterms:W3CDTF">2010-09-03T19:52:52Z</dcterms:created>
  <dcterms:modified xsi:type="dcterms:W3CDTF">2016-01-09T18:16:36Z</dcterms:modified>
</cp:coreProperties>
</file>