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8" r:id="rId1"/>
  </p:sldMasterIdLst>
  <p:notesMasterIdLst>
    <p:notesMasterId r:id="rId9"/>
  </p:notesMasterIdLst>
  <p:sldIdLst>
    <p:sldId id="256" r:id="rId2"/>
    <p:sldId id="274" r:id="rId3"/>
    <p:sldId id="275" r:id="rId4"/>
    <p:sldId id="259" r:id="rId5"/>
    <p:sldId id="271" r:id="rId6"/>
    <p:sldId id="276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00000"/>
    <a:srgbClr val="C93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A4B45-5E76-43E3-B46E-92174E2F52D9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41148840-8021-482C-82D8-2B5512FB00B0}">
      <dgm:prSet phldrT="[Text]"/>
      <dgm:spPr/>
      <dgm:t>
        <a:bodyPr/>
        <a:lstStyle/>
        <a:p>
          <a:endParaRPr lang="en-US" dirty="0">
            <a:latin typeface="+mj-lt"/>
          </a:endParaRPr>
        </a:p>
        <a:p>
          <a:endParaRPr lang="en-US" dirty="0">
            <a:latin typeface="+mj-lt"/>
          </a:endParaRP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Big name</a:t>
          </a: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4BB5F7A5-99FE-4E7D-99E4-16EF1C2A3BF3}" type="parTrans" cxnId="{4461D1DD-2730-48E3-8BD8-1264CD422AC1}">
      <dgm:prSet/>
      <dgm:spPr/>
      <dgm:t>
        <a:bodyPr/>
        <a:lstStyle/>
        <a:p>
          <a:endParaRPr lang="en-CA"/>
        </a:p>
      </dgm:t>
    </dgm:pt>
    <dgm:pt modelId="{2456B24F-A504-42F5-ADF8-EE0FD15CFCCF}" type="sibTrans" cxnId="{4461D1DD-2730-48E3-8BD8-1264CD422AC1}">
      <dgm:prSet/>
      <dgm:spPr/>
      <dgm:t>
        <a:bodyPr/>
        <a:lstStyle/>
        <a:p>
          <a:endParaRPr lang="en-CA"/>
        </a:p>
      </dgm:t>
    </dgm:pt>
    <dgm:pt modelId="{A11ACD32-0C7D-4F91-9A76-2F9095E8816A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Below </a:t>
          </a: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+ 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5A46EBD8-AF21-4AEF-9B8D-3843132DCE97}" type="parTrans" cxnId="{47E636CC-CEEC-461C-8F4E-54E0C9562CD6}">
      <dgm:prSet/>
      <dgm:spPr/>
      <dgm:t>
        <a:bodyPr/>
        <a:lstStyle/>
        <a:p>
          <a:endParaRPr lang="en-CA"/>
        </a:p>
      </dgm:t>
    </dgm:pt>
    <dgm:pt modelId="{AB6A7E0F-91F4-4592-AFC9-7A3D9A5114A0}" type="sibTrans" cxnId="{47E636CC-CEEC-461C-8F4E-54E0C9562CD6}">
      <dgm:prSet/>
      <dgm:spPr/>
      <dgm:t>
        <a:bodyPr/>
        <a:lstStyle/>
        <a:p>
          <a:endParaRPr lang="en-CA"/>
        </a:p>
      </dgm:t>
    </dgm:pt>
    <dgm:pt modelId="{6328EF97-C850-4C9B-BF63-843BE0032358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Dispersed and incomplete information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85D89A49-C487-427B-B879-09322A15D4F1}" type="parTrans" cxnId="{088AAF76-6A8A-4841-93CC-A7DA45AA894B}">
      <dgm:prSet/>
      <dgm:spPr/>
      <dgm:t>
        <a:bodyPr/>
        <a:lstStyle/>
        <a:p>
          <a:endParaRPr lang="en-CA"/>
        </a:p>
      </dgm:t>
    </dgm:pt>
    <dgm:pt modelId="{EEAB79DC-65EB-4D0D-BA73-60075538496E}" type="sibTrans" cxnId="{088AAF76-6A8A-4841-93CC-A7DA45AA894B}">
      <dgm:prSet/>
      <dgm:spPr/>
      <dgm:t>
        <a:bodyPr/>
        <a:lstStyle/>
        <a:p>
          <a:endParaRPr lang="en-CA"/>
        </a:p>
      </dgm:t>
    </dgm:pt>
    <dgm:pt modelId="{068743DD-1807-45A9-A86B-896C13E08CC0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Aggregated information </a:t>
          </a: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+ gaps filled with primary research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C0BC2B0C-56FC-4B83-B207-19A9FC3659A4}" type="parTrans" cxnId="{46586263-F4AF-42AA-9224-F10C27FD4040}">
      <dgm:prSet/>
      <dgm:spPr/>
      <dgm:t>
        <a:bodyPr/>
        <a:lstStyle/>
        <a:p>
          <a:endParaRPr lang="en-CA"/>
        </a:p>
      </dgm:t>
    </dgm:pt>
    <dgm:pt modelId="{7E9E6D17-F6A5-4342-B2AF-BFA9FA33BB8A}" type="sibTrans" cxnId="{46586263-F4AF-42AA-9224-F10C27FD4040}">
      <dgm:prSet/>
      <dgm:spPr/>
      <dgm:t>
        <a:bodyPr/>
        <a:lstStyle/>
        <a:p>
          <a:endParaRPr lang="en-CA"/>
        </a:p>
      </dgm:t>
    </dgm:pt>
    <dgm:pt modelId="{04A79E89-3776-4C72-9FCA-63AC47E01355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Aggregated and incomplete information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061AECD1-38A0-4AEE-8B2C-D0492EB1BDD6}" type="parTrans" cxnId="{BC054EB7-EB63-478E-A9E2-94BB87066AC8}">
      <dgm:prSet/>
      <dgm:spPr/>
      <dgm:t>
        <a:bodyPr/>
        <a:lstStyle/>
        <a:p>
          <a:endParaRPr lang="en-CA"/>
        </a:p>
      </dgm:t>
    </dgm:pt>
    <dgm:pt modelId="{9BF3AF4A-9ACA-49C2-A49C-2779316385E9}" type="sibTrans" cxnId="{BC054EB7-EB63-478E-A9E2-94BB87066AC8}">
      <dgm:prSet/>
      <dgm:spPr/>
      <dgm:t>
        <a:bodyPr/>
        <a:lstStyle/>
        <a:p>
          <a:endParaRPr lang="en-CA"/>
        </a:p>
      </dgm:t>
    </dgm:pt>
    <dgm:pt modelId="{177FB9C3-A27A-4A6A-A5EE-67F475E5F51B}" type="pres">
      <dgm:prSet presAssocID="{91FA4B45-5E76-43E3-B46E-92174E2F52D9}" presName="Name0" presStyleCnt="0">
        <dgm:presLayoutVars>
          <dgm:dir/>
          <dgm:animLvl val="lvl"/>
          <dgm:resizeHandles val="exact"/>
        </dgm:presLayoutVars>
      </dgm:prSet>
      <dgm:spPr/>
    </dgm:pt>
    <dgm:pt modelId="{81C98BB6-119D-490A-A59C-C4CA8BDD7CBF}" type="pres">
      <dgm:prSet presAssocID="{41148840-8021-482C-82D8-2B5512FB00B0}" presName="Name8" presStyleCnt="0"/>
      <dgm:spPr/>
    </dgm:pt>
    <dgm:pt modelId="{29D6ADCC-27A7-48DF-91FF-3B9211850D8E}" type="pres">
      <dgm:prSet presAssocID="{41148840-8021-482C-82D8-2B5512FB00B0}" presName="level" presStyleLbl="node1" presStyleIdx="0" presStyleCnt="5" custScaleY="149008">
        <dgm:presLayoutVars>
          <dgm:chMax val="1"/>
          <dgm:bulletEnabled val="1"/>
        </dgm:presLayoutVars>
      </dgm:prSet>
      <dgm:spPr/>
    </dgm:pt>
    <dgm:pt modelId="{EB4F6549-C87B-44AE-9C84-0F17F77F389F}" type="pres">
      <dgm:prSet presAssocID="{41148840-8021-482C-82D8-2B5512FB00B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10BB39D-314A-4D2C-959A-96D01315E60A}" type="pres">
      <dgm:prSet presAssocID="{A11ACD32-0C7D-4F91-9A76-2F9095E8816A}" presName="Name8" presStyleCnt="0"/>
      <dgm:spPr/>
    </dgm:pt>
    <dgm:pt modelId="{58ED4359-4364-494E-BAC3-A87BD061E1BA}" type="pres">
      <dgm:prSet presAssocID="{A11ACD32-0C7D-4F91-9A76-2F9095E8816A}" presName="level" presStyleLbl="node1" presStyleIdx="1" presStyleCnt="5">
        <dgm:presLayoutVars>
          <dgm:chMax val="1"/>
          <dgm:bulletEnabled val="1"/>
        </dgm:presLayoutVars>
      </dgm:prSet>
      <dgm:spPr/>
    </dgm:pt>
    <dgm:pt modelId="{22E8EC8E-C0B7-462B-8620-56361EBD087A}" type="pres">
      <dgm:prSet presAssocID="{A11ACD32-0C7D-4F91-9A76-2F9095E881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B9F1827-CDA9-49B5-A6E1-FE18F14F57B5}" type="pres">
      <dgm:prSet presAssocID="{068743DD-1807-45A9-A86B-896C13E08CC0}" presName="Name8" presStyleCnt="0"/>
      <dgm:spPr/>
    </dgm:pt>
    <dgm:pt modelId="{EDD9D59A-797F-41BB-A453-6DEADD7DDE4D}" type="pres">
      <dgm:prSet presAssocID="{068743DD-1807-45A9-A86B-896C13E08CC0}" presName="level" presStyleLbl="node1" presStyleIdx="2" presStyleCnt="5">
        <dgm:presLayoutVars>
          <dgm:chMax val="1"/>
          <dgm:bulletEnabled val="1"/>
        </dgm:presLayoutVars>
      </dgm:prSet>
      <dgm:spPr/>
    </dgm:pt>
    <dgm:pt modelId="{05704193-F5EF-45E8-8FDC-1689512E903A}" type="pres">
      <dgm:prSet presAssocID="{068743DD-1807-45A9-A86B-896C13E08CC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52159E2-8031-4921-AAF5-A466613706E8}" type="pres">
      <dgm:prSet presAssocID="{04A79E89-3776-4C72-9FCA-63AC47E01355}" presName="Name8" presStyleCnt="0"/>
      <dgm:spPr/>
    </dgm:pt>
    <dgm:pt modelId="{BB1F5D45-2661-411C-A465-A74579F93DFD}" type="pres">
      <dgm:prSet presAssocID="{04A79E89-3776-4C72-9FCA-63AC47E01355}" presName="level" presStyleLbl="node1" presStyleIdx="3" presStyleCnt="5">
        <dgm:presLayoutVars>
          <dgm:chMax val="1"/>
          <dgm:bulletEnabled val="1"/>
        </dgm:presLayoutVars>
      </dgm:prSet>
      <dgm:spPr/>
    </dgm:pt>
    <dgm:pt modelId="{A5FD7548-69A5-4B37-AFC7-7BC8EFD16BEF}" type="pres">
      <dgm:prSet presAssocID="{04A79E89-3776-4C72-9FCA-63AC47E0135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E5DA77-80D5-470A-85EC-6EB6DC3E2AF6}" type="pres">
      <dgm:prSet presAssocID="{6328EF97-C850-4C9B-BF63-843BE0032358}" presName="Name8" presStyleCnt="0"/>
      <dgm:spPr/>
    </dgm:pt>
    <dgm:pt modelId="{449169A6-987A-49E6-B5DA-27B36F3DDEF0}" type="pres">
      <dgm:prSet presAssocID="{6328EF97-C850-4C9B-BF63-843BE0032358}" presName="level" presStyleLbl="node1" presStyleIdx="4" presStyleCnt="5">
        <dgm:presLayoutVars>
          <dgm:chMax val="1"/>
          <dgm:bulletEnabled val="1"/>
        </dgm:presLayoutVars>
      </dgm:prSet>
      <dgm:spPr/>
    </dgm:pt>
    <dgm:pt modelId="{553679E9-192B-4A4B-9528-6742254B6ED2}" type="pres">
      <dgm:prSet presAssocID="{6328EF97-C850-4C9B-BF63-843BE003235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B7FD809-5CF1-4C51-BECB-825F6866E4A6}" type="presOf" srcId="{04A79E89-3776-4C72-9FCA-63AC47E01355}" destId="{BB1F5D45-2661-411C-A465-A74579F93DFD}" srcOrd="0" destOrd="0" presId="urn:microsoft.com/office/officeart/2005/8/layout/pyramid1"/>
    <dgm:cxn modelId="{46586263-F4AF-42AA-9224-F10C27FD4040}" srcId="{91FA4B45-5E76-43E3-B46E-92174E2F52D9}" destId="{068743DD-1807-45A9-A86B-896C13E08CC0}" srcOrd="2" destOrd="0" parTransId="{C0BC2B0C-56FC-4B83-B207-19A9FC3659A4}" sibTransId="{7E9E6D17-F6A5-4342-B2AF-BFA9FA33BB8A}"/>
    <dgm:cxn modelId="{D93FE24D-F91F-4F63-9448-6042000406AD}" type="presOf" srcId="{41148840-8021-482C-82D8-2B5512FB00B0}" destId="{29D6ADCC-27A7-48DF-91FF-3B9211850D8E}" srcOrd="0" destOrd="0" presId="urn:microsoft.com/office/officeart/2005/8/layout/pyramid1"/>
    <dgm:cxn modelId="{98CABF74-ACAD-434F-86AF-8F69B6F7AB92}" type="presOf" srcId="{91FA4B45-5E76-43E3-B46E-92174E2F52D9}" destId="{177FB9C3-A27A-4A6A-A5EE-67F475E5F51B}" srcOrd="0" destOrd="0" presId="urn:microsoft.com/office/officeart/2005/8/layout/pyramid1"/>
    <dgm:cxn modelId="{088AAF76-6A8A-4841-93CC-A7DA45AA894B}" srcId="{91FA4B45-5E76-43E3-B46E-92174E2F52D9}" destId="{6328EF97-C850-4C9B-BF63-843BE0032358}" srcOrd="4" destOrd="0" parTransId="{85D89A49-C487-427B-B879-09322A15D4F1}" sibTransId="{EEAB79DC-65EB-4D0D-BA73-60075538496E}"/>
    <dgm:cxn modelId="{4EACF48B-AC90-4397-A037-CCB554D836D1}" type="presOf" srcId="{04A79E89-3776-4C72-9FCA-63AC47E01355}" destId="{A5FD7548-69A5-4B37-AFC7-7BC8EFD16BEF}" srcOrd="1" destOrd="0" presId="urn:microsoft.com/office/officeart/2005/8/layout/pyramid1"/>
    <dgm:cxn modelId="{E56B30A1-DEB2-4B83-B3F6-A3AA17D1AC36}" type="presOf" srcId="{6328EF97-C850-4C9B-BF63-843BE0032358}" destId="{553679E9-192B-4A4B-9528-6742254B6ED2}" srcOrd="1" destOrd="0" presId="urn:microsoft.com/office/officeart/2005/8/layout/pyramid1"/>
    <dgm:cxn modelId="{BC054EB7-EB63-478E-A9E2-94BB87066AC8}" srcId="{91FA4B45-5E76-43E3-B46E-92174E2F52D9}" destId="{04A79E89-3776-4C72-9FCA-63AC47E01355}" srcOrd="3" destOrd="0" parTransId="{061AECD1-38A0-4AEE-8B2C-D0492EB1BDD6}" sibTransId="{9BF3AF4A-9ACA-49C2-A49C-2779316385E9}"/>
    <dgm:cxn modelId="{7C18BDB9-DADC-4410-BE64-5024C24F9FFF}" type="presOf" srcId="{068743DD-1807-45A9-A86B-896C13E08CC0}" destId="{05704193-F5EF-45E8-8FDC-1689512E903A}" srcOrd="1" destOrd="0" presId="urn:microsoft.com/office/officeart/2005/8/layout/pyramid1"/>
    <dgm:cxn modelId="{91D923BB-2FE1-4AD4-A632-1D31365A9727}" type="presOf" srcId="{A11ACD32-0C7D-4F91-9A76-2F9095E8816A}" destId="{22E8EC8E-C0B7-462B-8620-56361EBD087A}" srcOrd="1" destOrd="0" presId="urn:microsoft.com/office/officeart/2005/8/layout/pyramid1"/>
    <dgm:cxn modelId="{D34FB9BC-FC19-4D53-A4C9-2A5FD8A0E90B}" type="presOf" srcId="{A11ACD32-0C7D-4F91-9A76-2F9095E8816A}" destId="{58ED4359-4364-494E-BAC3-A87BD061E1BA}" srcOrd="0" destOrd="0" presId="urn:microsoft.com/office/officeart/2005/8/layout/pyramid1"/>
    <dgm:cxn modelId="{50817CC6-0921-4DA9-96D9-29313E82D447}" type="presOf" srcId="{41148840-8021-482C-82D8-2B5512FB00B0}" destId="{EB4F6549-C87B-44AE-9C84-0F17F77F389F}" srcOrd="1" destOrd="0" presId="urn:microsoft.com/office/officeart/2005/8/layout/pyramid1"/>
    <dgm:cxn modelId="{47E636CC-CEEC-461C-8F4E-54E0C9562CD6}" srcId="{91FA4B45-5E76-43E3-B46E-92174E2F52D9}" destId="{A11ACD32-0C7D-4F91-9A76-2F9095E8816A}" srcOrd="1" destOrd="0" parTransId="{5A46EBD8-AF21-4AEF-9B8D-3843132DCE97}" sibTransId="{AB6A7E0F-91F4-4592-AFC9-7A3D9A5114A0}"/>
    <dgm:cxn modelId="{94B25ECD-956E-4D47-8487-F2E0A15B3C40}" type="presOf" srcId="{6328EF97-C850-4C9B-BF63-843BE0032358}" destId="{449169A6-987A-49E6-B5DA-27B36F3DDEF0}" srcOrd="0" destOrd="0" presId="urn:microsoft.com/office/officeart/2005/8/layout/pyramid1"/>
    <dgm:cxn modelId="{4461D1DD-2730-48E3-8BD8-1264CD422AC1}" srcId="{91FA4B45-5E76-43E3-B46E-92174E2F52D9}" destId="{41148840-8021-482C-82D8-2B5512FB00B0}" srcOrd="0" destOrd="0" parTransId="{4BB5F7A5-99FE-4E7D-99E4-16EF1C2A3BF3}" sibTransId="{2456B24F-A504-42F5-ADF8-EE0FD15CFCCF}"/>
    <dgm:cxn modelId="{AFE053F8-6E5F-484A-B03A-AAAD78B371BE}" type="presOf" srcId="{068743DD-1807-45A9-A86B-896C13E08CC0}" destId="{EDD9D59A-797F-41BB-A453-6DEADD7DDE4D}" srcOrd="0" destOrd="0" presId="urn:microsoft.com/office/officeart/2005/8/layout/pyramid1"/>
    <dgm:cxn modelId="{1DC1EC7B-6B1D-4D81-B3EF-840AEC4854CB}" type="presParOf" srcId="{177FB9C3-A27A-4A6A-A5EE-67F475E5F51B}" destId="{81C98BB6-119D-490A-A59C-C4CA8BDD7CBF}" srcOrd="0" destOrd="0" presId="urn:microsoft.com/office/officeart/2005/8/layout/pyramid1"/>
    <dgm:cxn modelId="{B66EB9F3-674E-41A5-B5A4-258503FEE660}" type="presParOf" srcId="{81C98BB6-119D-490A-A59C-C4CA8BDD7CBF}" destId="{29D6ADCC-27A7-48DF-91FF-3B9211850D8E}" srcOrd="0" destOrd="0" presId="urn:microsoft.com/office/officeart/2005/8/layout/pyramid1"/>
    <dgm:cxn modelId="{C5FB4AA6-FEAF-4EA1-B383-C8A5F897C68F}" type="presParOf" srcId="{81C98BB6-119D-490A-A59C-C4CA8BDD7CBF}" destId="{EB4F6549-C87B-44AE-9C84-0F17F77F389F}" srcOrd="1" destOrd="0" presId="urn:microsoft.com/office/officeart/2005/8/layout/pyramid1"/>
    <dgm:cxn modelId="{98E33488-6E64-4914-9BFE-83EA87FFB908}" type="presParOf" srcId="{177FB9C3-A27A-4A6A-A5EE-67F475E5F51B}" destId="{D10BB39D-314A-4D2C-959A-96D01315E60A}" srcOrd="1" destOrd="0" presId="urn:microsoft.com/office/officeart/2005/8/layout/pyramid1"/>
    <dgm:cxn modelId="{0DE88465-1BF3-408C-952F-6CB90B206FCD}" type="presParOf" srcId="{D10BB39D-314A-4D2C-959A-96D01315E60A}" destId="{58ED4359-4364-494E-BAC3-A87BD061E1BA}" srcOrd="0" destOrd="0" presId="urn:microsoft.com/office/officeart/2005/8/layout/pyramid1"/>
    <dgm:cxn modelId="{6492795F-DE6B-42BC-A32B-E46399CAFEFC}" type="presParOf" srcId="{D10BB39D-314A-4D2C-959A-96D01315E60A}" destId="{22E8EC8E-C0B7-462B-8620-56361EBD087A}" srcOrd="1" destOrd="0" presId="urn:microsoft.com/office/officeart/2005/8/layout/pyramid1"/>
    <dgm:cxn modelId="{77DD34C4-26CE-48ED-9ED7-D54C7FD79D31}" type="presParOf" srcId="{177FB9C3-A27A-4A6A-A5EE-67F475E5F51B}" destId="{FB9F1827-CDA9-49B5-A6E1-FE18F14F57B5}" srcOrd="2" destOrd="0" presId="urn:microsoft.com/office/officeart/2005/8/layout/pyramid1"/>
    <dgm:cxn modelId="{43C8548B-95CC-48DF-808D-2733EB89B707}" type="presParOf" srcId="{FB9F1827-CDA9-49B5-A6E1-FE18F14F57B5}" destId="{EDD9D59A-797F-41BB-A453-6DEADD7DDE4D}" srcOrd="0" destOrd="0" presId="urn:microsoft.com/office/officeart/2005/8/layout/pyramid1"/>
    <dgm:cxn modelId="{75B64888-D86C-4CFC-8D11-170BF67ADF15}" type="presParOf" srcId="{FB9F1827-CDA9-49B5-A6E1-FE18F14F57B5}" destId="{05704193-F5EF-45E8-8FDC-1689512E903A}" srcOrd="1" destOrd="0" presId="urn:microsoft.com/office/officeart/2005/8/layout/pyramid1"/>
    <dgm:cxn modelId="{1040EB8B-FE44-49D1-95D6-302015AC8C8D}" type="presParOf" srcId="{177FB9C3-A27A-4A6A-A5EE-67F475E5F51B}" destId="{752159E2-8031-4921-AAF5-A466613706E8}" srcOrd="3" destOrd="0" presId="urn:microsoft.com/office/officeart/2005/8/layout/pyramid1"/>
    <dgm:cxn modelId="{7083C6AE-C201-4390-9BC2-A56B584A26EA}" type="presParOf" srcId="{752159E2-8031-4921-AAF5-A466613706E8}" destId="{BB1F5D45-2661-411C-A465-A74579F93DFD}" srcOrd="0" destOrd="0" presId="urn:microsoft.com/office/officeart/2005/8/layout/pyramid1"/>
    <dgm:cxn modelId="{A04EFD57-772A-4235-BDF9-0A51F0D8A266}" type="presParOf" srcId="{752159E2-8031-4921-AAF5-A466613706E8}" destId="{A5FD7548-69A5-4B37-AFC7-7BC8EFD16BEF}" srcOrd="1" destOrd="0" presId="urn:microsoft.com/office/officeart/2005/8/layout/pyramid1"/>
    <dgm:cxn modelId="{1F9E78FD-E982-4714-8AD0-43D436A8F0DC}" type="presParOf" srcId="{177FB9C3-A27A-4A6A-A5EE-67F475E5F51B}" destId="{E4E5DA77-80D5-470A-85EC-6EB6DC3E2AF6}" srcOrd="4" destOrd="0" presId="urn:microsoft.com/office/officeart/2005/8/layout/pyramid1"/>
    <dgm:cxn modelId="{5BDF0FC4-5FED-4F6F-AC5A-23110B09A313}" type="presParOf" srcId="{E4E5DA77-80D5-470A-85EC-6EB6DC3E2AF6}" destId="{449169A6-987A-49E6-B5DA-27B36F3DDEF0}" srcOrd="0" destOrd="0" presId="urn:microsoft.com/office/officeart/2005/8/layout/pyramid1"/>
    <dgm:cxn modelId="{26DD94C4-C269-47AA-A075-495627D33BB6}" type="presParOf" srcId="{E4E5DA77-80D5-470A-85EC-6EB6DC3E2AF6}" destId="{553679E9-192B-4A4B-9528-6742254B6E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A4B45-5E76-43E3-B46E-92174E2F52D9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41148840-8021-482C-82D8-2B5512FB00B0}">
      <dgm:prSet phldrT="[Text]"/>
      <dgm:spPr/>
      <dgm:t>
        <a:bodyPr/>
        <a:lstStyle/>
        <a:p>
          <a:endParaRPr lang="en-US" dirty="0">
            <a:latin typeface="+mj-lt"/>
          </a:endParaRP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$$$</a:t>
          </a:r>
          <a:br>
            <a:rPr lang="en-US" baseline="0" dirty="0">
              <a:solidFill>
                <a:schemeClr val="bg1"/>
              </a:solidFill>
              <a:latin typeface="+mj-lt"/>
            </a:rPr>
          </a:br>
          <a:r>
            <a:rPr lang="en-US" baseline="0" dirty="0">
              <a:solidFill>
                <a:schemeClr val="bg1"/>
              </a:solidFill>
              <a:latin typeface="+mj-lt"/>
            </a:rPr>
            <a:t>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4BB5F7A5-99FE-4E7D-99E4-16EF1C2A3BF3}" type="parTrans" cxnId="{4461D1DD-2730-48E3-8BD8-1264CD422AC1}">
      <dgm:prSet/>
      <dgm:spPr/>
      <dgm:t>
        <a:bodyPr/>
        <a:lstStyle/>
        <a:p>
          <a:endParaRPr lang="en-CA"/>
        </a:p>
      </dgm:t>
    </dgm:pt>
    <dgm:pt modelId="{2456B24F-A504-42F5-ADF8-EE0FD15CFCCF}" type="sibTrans" cxnId="{4461D1DD-2730-48E3-8BD8-1264CD422AC1}">
      <dgm:prSet/>
      <dgm:spPr/>
      <dgm:t>
        <a:bodyPr/>
        <a:lstStyle/>
        <a:p>
          <a:endParaRPr lang="en-CA"/>
        </a:p>
      </dgm:t>
    </dgm:pt>
    <dgm:pt modelId="{A11ACD32-0C7D-4F91-9A76-2F9095E8816A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+ 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5A46EBD8-AF21-4AEF-9B8D-3843132DCE97}" type="parTrans" cxnId="{47E636CC-CEEC-461C-8F4E-54E0C9562CD6}">
      <dgm:prSet/>
      <dgm:spPr/>
      <dgm:t>
        <a:bodyPr/>
        <a:lstStyle/>
        <a:p>
          <a:endParaRPr lang="en-CA"/>
        </a:p>
      </dgm:t>
    </dgm:pt>
    <dgm:pt modelId="{AB6A7E0F-91F4-4592-AFC9-7A3D9A5114A0}" type="sibTrans" cxnId="{47E636CC-CEEC-461C-8F4E-54E0C9562CD6}">
      <dgm:prSet/>
      <dgm:spPr/>
      <dgm:t>
        <a:bodyPr/>
        <a:lstStyle/>
        <a:p>
          <a:endParaRPr lang="en-CA"/>
        </a:p>
      </dgm:t>
    </dgm:pt>
    <dgm:pt modelId="{068743DD-1807-45A9-A86B-896C13E08CC0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+ primary research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C0BC2B0C-56FC-4B83-B207-19A9FC3659A4}" type="parTrans" cxnId="{46586263-F4AF-42AA-9224-F10C27FD4040}">
      <dgm:prSet/>
      <dgm:spPr/>
      <dgm:t>
        <a:bodyPr/>
        <a:lstStyle/>
        <a:p>
          <a:endParaRPr lang="en-CA"/>
        </a:p>
      </dgm:t>
    </dgm:pt>
    <dgm:pt modelId="{7E9E6D17-F6A5-4342-B2AF-BFA9FA33BB8A}" type="sibTrans" cxnId="{46586263-F4AF-42AA-9224-F10C27FD4040}">
      <dgm:prSet/>
      <dgm:spPr/>
      <dgm:t>
        <a:bodyPr/>
        <a:lstStyle/>
        <a:p>
          <a:endParaRPr lang="en-CA"/>
        </a:p>
      </dgm:t>
    </dgm:pt>
    <dgm:pt modelId="{04A79E89-3776-4C72-9FCA-63AC47E01355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Aggregated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061AECD1-38A0-4AEE-8B2C-D0492EB1BDD6}" type="parTrans" cxnId="{BC054EB7-EB63-478E-A9E2-94BB87066AC8}">
      <dgm:prSet/>
      <dgm:spPr/>
      <dgm:t>
        <a:bodyPr/>
        <a:lstStyle/>
        <a:p>
          <a:endParaRPr lang="en-CA"/>
        </a:p>
      </dgm:t>
    </dgm:pt>
    <dgm:pt modelId="{9BF3AF4A-9ACA-49C2-A49C-2779316385E9}" type="sibTrans" cxnId="{BC054EB7-EB63-478E-A9E2-94BB87066AC8}">
      <dgm:prSet/>
      <dgm:spPr/>
      <dgm:t>
        <a:bodyPr/>
        <a:lstStyle/>
        <a:p>
          <a:endParaRPr lang="en-CA"/>
        </a:p>
      </dgm:t>
    </dgm:pt>
    <dgm:pt modelId="{6328EF97-C850-4C9B-BF63-843BE0032358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Dispersed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EEAB79DC-65EB-4D0D-BA73-60075538496E}" type="sibTrans" cxnId="{088AAF76-6A8A-4841-93CC-A7DA45AA894B}">
      <dgm:prSet/>
      <dgm:spPr/>
      <dgm:t>
        <a:bodyPr/>
        <a:lstStyle/>
        <a:p>
          <a:endParaRPr lang="en-CA"/>
        </a:p>
      </dgm:t>
    </dgm:pt>
    <dgm:pt modelId="{85D89A49-C487-427B-B879-09322A15D4F1}" type="parTrans" cxnId="{088AAF76-6A8A-4841-93CC-A7DA45AA894B}">
      <dgm:prSet/>
      <dgm:spPr/>
      <dgm:t>
        <a:bodyPr/>
        <a:lstStyle/>
        <a:p>
          <a:endParaRPr lang="en-CA"/>
        </a:p>
      </dgm:t>
    </dgm:pt>
    <dgm:pt modelId="{177FB9C3-A27A-4A6A-A5EE-67F475E5F51B}" type="pres">
      <dgm:prSet presAssocID="{91FA4B45-5E76-43E3-B46E-92174E2F52D9}" presName="Name0" presStyleCnt="0">
        <dgm:presLayoutVars>
          <dgm:dir/>
          <dgm:animLvl val="lvl"/>
          <dgm:resizeHandles val="exact"/>
        </dgm:presLayoutVars>
      </dgm:prSet>
      <dgm:spPr/>
    </dgm:pt>
    <dgm:pt modelId="{81C98BB6-119D-490A-A59C-C4CA8BDD7CBF}" type="pres">
      <dgm:prSet presAssocID="{41148840-8021-482C-82D8-2B5512FB00B0}" presName="Name8" presStyleCnt="0"/>
      <dgm:spPr/>
    </dgm:pt>
    <dgm:pt modelId="{29D6ADCC-27A7-48DF-91FF-3B9211850D8E}" type="pres">
      <dgm:prSet presAssocID="{41148840-8021-482C-82D8-2B5512FB00B0}" presName="level" presStyleLbl="node1" presStyleIdx="0" presStyleCnt="5" custScaleY="149008">
        <dgm:presLayoutVars>
          <dgm:chMax val="1"/>
          <dgm:bulletEnabled val="1"/>
        </dgm:presLayoutVars>
      </dgm:prSet>
      <dgm:spPr/>
    </dgm:pt>
    <dgm:pt modelId="{EB4F6549-C87B-44AE-9C84-0F17F77F389F}" type="pres">
      <dgm:prSet presAssocID="{41148840-8021-482C-82D8-2B5512FB00B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10BB39D-314A-4D2C-959A-96D01315E60A}" type="pres">
      <dgm:prSet presAssocID="{A11ACD32-0C7D-4F91-9A76-2F9095E8816A}" presName="Name8" presStyleCnt="0"/>
      <dgm:spPr/>
    </dgm:pt>
    <dgm:pt modelId="{58ED4359-4364-494E-BAC3-A87BD061E1BA}" type="pres">
      <dgm:prSet presAssocID="{A11ACD32-0C7D-4F91-9A76-2F9095E8816A}" presName="level" presStyleLbl="node1" presStyleIdx="1" presStyleCnt="5">
        <dgm:presLayoutVars>
          <dgm:chMax val="1"/>
          <dgm:bulletEnabled val="1"/>
        </dgm:presLayoutVars>
      </dgm:prSet>
      <dgm:spPr/>
    </dgm:pt>
    <dgm:pt modelId="{22E8EC8E-C0B7-462B-8620-56361EBD087A}" type="pres">
      <dgm:prSet presAssocID="{A11ACD32-0C7D-4F91-9A76-2F9095E881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B9F1827-CDA9-49B5-A6E1-FE18F14F57B5}" type="pres">
      <dgm:prSet presAssocID="{068743DD-1807-45A9-A86B-896C13E08CC0}" presName="Name8" presStyleCnt="0"/>
      <dgm:spPr/>
    </dgm:pt>
    <dgm:pt modelId="{EDD9D59A-797F-41BB-A453-6DEADD7DDE4D}" type="pres">
      <dgm:prSet presAssocID="{068743DD-1807-45A9-A86B-896C13E08CC0}" presName="level" presStyleLbl="node1" presStyleIdx="2" presStyleCnt="5">
        <dgm:presLayoutVars>
          <dgm:chMax val="1"/>
          <dgm:bulletEnabled val="1"/>
        </dgm:presLayoutVars>
      </dgm:prSet>
      <dgm:spPr/>
    </dgm:pt>
    <dgm:pt modelId="{05704193-F5EF-45E8-8FDC-1689512E903A}" type="pres">
      <dgm:prSet presAssocID="{068743DD-1807-45A9-A86B-896C13E08CC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52159E2-8031-4921-AAF5-A466613706E8}" type="pres">
      <dgm:prSet presAssocID="{04A79E89-3776-4C72-9FCA-63AC47E01355}" presName="Name8" presStyleCnt="0"/>
      <dgm:spPr/>
    </dgm:pt>
    <dgm:pt modelId="{BB1F5D45-2661-411C-A465-A74579F93DFD}" type="pres">
      <dgm:prSet presAssocID="{04A79E89-3776-4C72-9FCA-63AC47E01355}" presName="level" presStyleLbl="node1" presStyleIdx="3" presStyleCnt="5" custScaleX="99119" custLinFactNeighborX="-121" custLinFactNeighborY="-1342">
        <dgm:presLayoutVars>
          <dgm:chMax val="1"/>
          <dgm:bulletEnabled val="1"/>
        </dgm:presLayoutVars>
      </dgm:prSet>
      <dgm:spPr/>
    </dgm:pt>
    <dgm:pt modelId="{A5FD7548-69A5-4B37-AFC7-7BC8EFD16BEF}" type="pres">
      <dgm:prSet presAssocID="{04A79E89-3776-4C72-9FCA-63AC47E0135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E5DA77-80D5-470A-85EC-6EB6DC3E2AF6}" type="pres">
      <dgm:prSet presAssocID="{6328EF97-C850-4C9B-BF63-843BE0032358}" presName="Name8" presStyleCnt="0"/>
      <dgm:spPr/>
    </dgm:pt>
    <dgm:pt modelId="{449169A6-987A-49E6-B5DA-27B36F3DDEF0}" type="pres">
      <dgm:prSet presAssocID="{6328EF97-C850-4C9B-BF63-843BE0032358}" presName="level" presStyleLbl="node1" presStyleIdx="4" presStyleCnt="5">
        <dgm:presLayoutVars>
          <dgm:chMax val="1"/>
          <dgm:bulletEnabled val="1"/>
        </dgm:presLayoutVars>
      </dgm:prSet>
      <dgm:spPr/>
    </dgm:pt>
    <dgm:pt modelId="{553679E9-192B-4A4B-9528-6742254B6ED2}" type="pres">
      <dgm:prSet presAssocID="{6328EF97-C850-4C9B-BF63-843BE003235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C476705-E9F6-4D40-B6A1-9EFD16BCD7C1}" type="presOf" srcId="{91FA4B45-5E76-43E3-B46E-92174E2F52D9}" destId="{177FB9C3-A27A-4A6A-A5EE-67F475E5F51B}" srcOrd="0" destOrd="0" presId="urn:microsoft.com/office/officeart/2005/8/layout/pyramid1"/>
    <dgm:cxn modelId="{9C143A13-B120-4B0C-9CE6-5EB2557D5C69}" type="presOf" srcId="{068743DD-1807-45A9-A86B-896C13E08CC0}" destId="{05704193-F5EF-45E8-8FDC-1689512E903A}" srcOrd="1" destOrd="0" presId="urn:microsoft.com/office/officeart/2005/8/layout/pyramid1"/>
    <dgm:cxn modelId="{C4FDA124-6CFD-4784-975D-40A3CB275100}" type="presOf" srcId="{068743DD-1807-45A9-A86B-896C13E08CC0}" destId="{EDD9D59A-797F-41BB-A453-6DEADD7DDE4D}" srcOrd="0" destOrd="0" presId="urn:microsoft.com/office/officeart/2005/8/layout/pyramid1"/>
    <dgm:cxn modelId="{46586263-F4AF-42AA-9224-F10C27FD4040}" srcId="{91FA4B45-5E76-43E3-B46E-92174E2F52D9}" destId="{068743DD-1807-45A9-A86B-896C13E08CC0}" srcOrd="2" destOrd="0" parTransId="{C0BC2B0C-56FC-4B83-B207-19A9FC3659A4}" sibTransId="{7E9E6D17-F6A5-4342-B2AF-BFA9FA33BB8A}"/>
    <dgm:cxn modelId="{186F944E-C283-4A03-ADD7-0B0988BF4A44}" type="presOf" srcId="{6328EF97-C850-4C9B-BF63-843BE0032358}" destId="{449169A6-987A-49E6-B5DA-27B36F3DDEF0}" srcOrd="0" destOrd="0" presId="urn:microsoft.com/office/officeart/2005/8/layout/pyramid1"/>
    <dgm:cxn modelId="{088AAF76-6A8A-4841-93CC-A7DA45AA894B}" srcId="{91FA4B45-5E76-43E3-B46E-92174E2F52D9}" destId="{6328EF97-C850-4C9B-BF63-843BE0032358}" srcOrd="4" destOrd="0" parTransId="{85D89A49-C487-427B-B879-09322A15D4F1}" sibTransId="{EEAB79DC-65EB-4D0D-BA73-60075538496E}"/>
    <dgm:cxn modelId="{27A17979-B073-488F-9005-F1CAFDE80CC8}" type="presOf" srcId="{A11ACD32-0C7D-4F91-9A76-2F9095E8816A}" destId="{22E8EC8E-C0B7-462B-8620-56361EBD087A}" srcOrd="1" destOrd="0" presId="urn:microsoft.com/office/officeart/2005/8/layout/pyramid1"/>
    <dgm:cxn modelId="{6C53D489-482F-42B3-A35D-773F8FA30362}" type="presOf" srcId="{04A79E89-3776-4C72-9FCA-63AC47E01355}" destId="{BB1F5D45-2661-411C-A465-A74579F93DFD}" srcOrd="0" destOrd="0" presId="urn:microsoft.com/office/officeart/2005/8/layout/pyramid1"/>
    <dgm:cxn modelId="{E77A8B98-B164-4FBF-AFA4-156E654890E6}" type="presOf" srcId="{6328EF97-C850-4C9B-BF63-843BE0032358}" destId="{553679E9-192B-4A4B-9528-6742254B6ED2}" srcOrd="1" destOrd="0" presId="urn:microsoft.com/office/officeart/2005/8/layout/pyramid1"/>
    <dgm:cxn modelId="{BC054EB7-EB63-478E-A9E2-94BB87066AC8}" srcId="{91FA4B45-5E76-43E3-B46E-92174E2F52D9}" destId="{04A79E89-3776-4C72-9FCA-63AC47E01355}" srcOrd="3" destOrd="0" parTransId="{061AECD1-38A0-4AEE-8B2C-D0492EB1BDD6}" sibTransId="{9BF3AF4A-9ACA-49C2-A49C-2779316385E9}"/>
    <dgm:cxn modelId="{C86B7FC3-5833-45B7-8D18-A9C2619E5B72}" type="presOf" srcId="{41148840-8021-482C-82D8-2B5512FB00B0}" destId="{29D6ADCC-27A7-48DF-91FF-3B9211850D8E}" srcOrd="0" destOrd="0" presId="urn:microsoft.com/office/officeart/2005/8/layout/pyramid1"/>
    <dgm:cxn modelId="{47E636CC-CEEC-461C-8F4E-54E0C9562CD6}" srcId="{91FA4B45-5E76-43E3-B46E-92174E2F52D9}" destId="{A11ACD32-0C7D-4F91-9A76-2F9095E8816A}" srcOrd="1" destOrd="0" parTransId="{5A46EBD8-AF21-4AEF-9B8D-3843132DCE97}" sibTransId="{AB6A7E0F-91F4-4592-AFC9-7A3D9A5114A0}"/>
    <dgm:cxn modelId="{92C9B5D0-FC7A-45E4-A1D4-40EAA0CDE119}" type="presOf" srcId="{04A79E89-3776-4C72-9FCA-63AC47E01355}" destId="{A5FD7548-69A5-4B37-AFC7-7BC8EFD16BEF}" srcOrd="1" destOrd="0" presId="urn:microsoft.com/office/officeart/2005/8/layout/pyramid1"/>
    <dgm:cxn modelId="{4461D1DD-2730-48E3-8BD8-1264CD422AC1}" srcId="{91FA4B45-5E76-43E3-B46E-92174E2F52D9}" destId="{41148840-8021-482C-82D8-2B5512FB00B0}" srcOrd="0" destOrd="0" parTransId="{4BB5F7A5-99FE-4E7D-99E4-16EF1C2A3BF3}" sibTransId="{2456B24F-A504-42F5-ADF8-EE0FD15CFCCF}"/>
    <dgm:cxn modelId="{71834FE6-309E-4C84-9F37-0E836DCB655E}" type="presOf" srcId="{41148840-8021-482C-82D8-2B5512FB00B0}" destId="{EB4F6549-C87B-44AE-9C84-0F17F77F389F}" srcOrd="1" destOrd="0" presId="urn:microsoft.com/office/officeart/2005/8/layout/pyramid1"/>
    <dgm:cxn modelId="{DCCC0DEB-52D5-4B54-A863-F9925E4DB5DE}" type="presOf" srcId="{A11ACD32-0C7D-4F91-9A76-2F9095E8816A}" destId="{58ED4359-4364-494E-BAC3-A87BD061E1BA}" srcOrd="0" destOrd="0" presId="urn:microsoft.com/office/officeart/2005/8/layout/pyramid1"/>
    <dgm:cxn modelId="{21A6A534-FDD4-4ADA-9D17-552948A685A2}" type="presParOf" srcId="{177FB9C3-A27A-4A6A-A5EE-67F475E5F51B}" destId="{81C98BB6-119D-490A-A59C-C4CA8BDD7CBF}" srcOrd="0" destOrd="0" presId="urn:microsoft.com/office/officeart/2005/8/layout/pyramid1"/>
    <dgm:cxn modelId="{461CEC95-4373-4001-A3F7-008B09948C5D}" type="presParOf" srcId="{81C98BB6-119D-490A-A59C-C4CA8BDD7CBF}" destId="{29D6ADCC-27A7-48DF-91FF-3B9211850D8E}" srcOrd="0" destOrd="0" presId="urn:microsoft.com/office/officeart/2005/8/layout/pyramid1"/>
    <dgm:cxn modelId="{12FB10B8-344B-4239-BAFB-89BE84A47EE5}" type="presParOf" srcId="{81C98BB6-119D-490A-A59C-C4CA8BDD7CBF}" destId="{EB4F6549-C87B-44AE-9C84-0F17F77F389F}" srcOrd="1" destOrd="0" presId="urn:microsoft.com/office/officeart/2005/8/layout/pyramid1"/>
    <dgm:cxn modelId="{24FD14CC-CC72-4D64-8EEB-0774E6A84E23}" type="presParOf" srcId="{177FB9C3-A27A-4A6A-A5EE-67F475E5F51B}" destId="{D10BB39D-314A-4D2C-959A-96D01315E60A}" srcOrd="1" destOrd="0" presId="urn:microsoft.com/office/officeart/2005/8/layout/pyramid1"/>
    <dgm:cxn modelId="{5CCC437C-A67E-4142-AF06-44901CA7A9DB}" type="presParOf" srcId="{D10BB39D-314A-4D2C-959A-96D01315E60A}" destId="{58ED4359-4364-494E-BAC3-A87BD061E1BA}" srcOrd="0" destOrd="0" presId="urn:microsoft.com/office/officeart/2005/8/layout/pyramid1"/>
    <dgm:cxn modelId="{F3F3BC3B-42DA-47E4-A797-4357E2AF642F}" type="presParOf" srcId="{D10BB39D-314A-4D2C-959A-96D01315E60A}" destId="{22E8EC8E-C0B7-462B-8620-56361EBD087A}" srcOrd="1" destOrd="0" presId="urn:microsoft.com/office/officeart/2005/8/layout/pyramid1"/>
    <dgm:cxn modelId="{68C636E7-CB40-4D44-85BC-5C4B0034003F}" type="presParOf" srcId="{177FB9C3-A27A-4A6A-A5EE-67F475E5F51B}" destId="{FB9F1827-CDA9-49B5-A6E1-FE18F14F57B5}" srcOrd="2" destOrd="0" presId="urn:microsoft.com/office/officeart/2005/8/layout/pyramid1"/>
    <dgm:cxn modelId="{8D9C9BD0-7B2A-48F1-93BD-2A0D667BAAAD}" type="presParOf" srcId="{FB9F1827-CDA9-49B5-A6E1-FE18F14F57B5}" destId="{EDD9D59A-797F-41BB-A453-6DEADD7DDE4D}" srcOrd="0" destOrd="0" presId="urn:microsoft.com/office/officeart/2005/8/layout/pyramid1"/>
    <dgm:cxn modelId="{3E5EBBE2-DCBD-4DEF-A5CE-9FCC918F901E}" type="presParOf" srcId="{FB9F1827-CDA9-49B5-A6E1-FE18F14F57B5}" destId="{05704193-F5EF-45E8-8FDC-1689512E903A}" srcOrd="1" destOrd="0" presId="urn:microsoft.com/office/officeart/2005/8/layout/pyramid1"/>
    <dgm:cxn modelId="{68B53992-01B2-4243-BB21-DC35271CFA87}" type="presParOf" srcId="{177FB9C3-A27A-4A6A-A5EE-67F475E5F51B}" destId="{752159E2-8031-4921-AAF5-A466613706E8}" srcOrd="3" destOrd="0" presId="urn:microsoft.com/office/officeart/2005/8/layout/pyramid1"/>
    <dgm:cxn modelId="{F20EE1A1-9F64-496B-8B3B-AE0571023B89}" type="presParOf" srcId="{752159E2-8031-4921-AAF5-A466613706E8}" destId="{BB1F5D45-2661-411C-A465-A74579F93DFD}" srcOrd="0" destOrd="0" presId="urn:microsoft.com/office/officeart/2005/8/layout/pyramid1"/>
    <dgm:cxn modelId="{4D2A5FA1-E6AB-44AA-9A59-228817A01B8B}" type="presParOf" srcId="{752159E2-8031-4921-AAF5-A466613706E8}" destId="{A5FD7548-69A5-4B37-AFC7-7BC8EFD16BEF}" srcOrd="1" destOrd="0" presId="urn:microsoft.com/office/officeart/2005/8/layout/pyramid1"/>
    <dgm:cxn modelId="{0F326CB9-8564-47C9-B828-A65E9C7346CF}" type="presParOf" srcId="{177FB9C3-A27A-4A6A-A5EE-67F475E5F51B}" destId="{E4E5DA77-80D5-470A-85EC-6EB6DC3E2AF6}" srcOrd="4" destOrd="0" presId="urn:microsoft.com/office/officeart/2005/8/layout/pyramid1"/>
    <dgm:cxn modelId="{5D0AB284-1443-464D-B4E3-3D8338F03111}" type="presParOf" srcId="{E4E5DA77-80D5-470A-85EC-6EB6DC3E2AF6}" destId="{449169A6-987A-49E6-B5DA-27B36F3DDEF0}" srcOrd="0" destOrd="0" presId="urn:microsoft.com/office/officeart/2005/8/layout/pyramid1"/>
    <dgm:cxn modelId="{BC76036A-45F9-4509-A498-3B98B4FE53C8}" type="presParOf" srcId="{E4E5DA77-80D5-470A-85EC-6EB6DC3E2AF6}" destId="{553679E9-192B-4A4B-9528-6742254B6E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906E74-048B-4700-89AB-582F7B4987BA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07D2E7E5-08AF-4B53-8A01-857D8566E00C}">
      <dgm:prSet phldrT="[Text]"/>
      <dgm:spPr>
        <a:xfrm>
          <a:off x="2374264" y="1782149"/>
          <a:ext cx="1271271" cy="1271271"/>
        </a:xfrm>
        <a:solidFill>
          <a:srgbClr val="FF00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NEWS</a:t>
          </a:r>
          <a:endParaRPr lang="en-CA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7F08C811-A487-4D3B-97D3-4C84F9FE9F70}" type="parTrans" cxnId="{5AD72473-D9D1-4876-8A5F-C0EF83EEB999}">
      <dgm:prSet/>
      <dgm:spPr/>
      <dgm:t>
        <a:bodyPr/>
        <a:lstStyle/>
        <a:p>
          <a:endParaRPr lang="en-CA"/>
        </a:p>
      </dgm:t>
    </dgm:pt>
    <dgm:pt modelId="{13C4FC55-AA6F-4DB8-B2DE-0607C3048D35}" type="sibTrans" cxnId="{5AD72473-D9D1-4876-8A5F-C0EF83EEB999}">
      <dgm:prSet/>
      <dgm:spPr/>
      <dgm:t>
        <a:bodyPr/>
        <a:lstStyle/>
        <a:p>
          <a:endParaRPr lang="en-CA"/>
        </a:p>
      </dgm:t>
    </dgm:pt>
    <dgm:pt modelId="{781B0684-15B0-4B2D-92AD-0C134BE294D1}">
      <dgm:prSet phldrT="[Text]" custT="1"/>
      <dgm:spPr>
        <a:xfrm>
          <a:off x="397310" y="1095919"/>
          <a:ext cx="1271271" cy="1271271"/>
        </a:xfrm>
        <a:solidFill>
          <a:schemeClr val="bg1">
            <a:lumMod val="50000"/>
          </a:schemeClr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CA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Academics</a:t>
          </a:r>
        </a:p>
      </dgm:t>
    </dgm:pt>
    <dgm:pt modelId="{8F1D7213-015A-49F8-8A8E-754B8B5CC4C4}" type="parTrans" cxnId="{71E842A1-22E7-4F6D-B2D5-2D3EC1C7B3F8}">
      <dgm:prSet/>
      <dgm:spPr>
        <a:xfrm rot="11948558">
          <a:off x="1630777" y="1926949"/>
          <a:ext cx="804569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0B40D06-9E3D-4B66-A436-DB0F2B329E3D}" type="sibTrans" cxnId="{71E842A1-22E7-4F6D-B2D5-2D3EC1C7B3F8}">
      <dgm:prSet/>
      <dgm:spPr/>
      <dgm:t>
        <a:bodyPr/>
        <a:lstStyle/>
        <a:p>
          <a:endParaRPr lang="en-CA"/>
        </a:p>
      </dgm:t>
    </dgm:pt>
    <dgm:pt modelId="{41FC94FE-8FDB-493A-ACDD-02D442AC6264}">
      <dgm:prSet custT="1"/>
      <dgm:spPr>
        <a:xfrm>
          <a:off x="4377009" y="1175296"/>
          <a:ext cx="1271271" cy="1271271"/>
        </a:xfrm>
        <a:solidFill>
          <a:schemeClr val="accent1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Associations</a:t>
          </a:r>
          <a:endParaRPr lang="en-CA" sz="18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A9A922C-F52C-4DDB-AEA0-66E19E0E2CBD}" type="parTrans" cxnId="{6192DA69-069A-443D-AF80-5663FD4256F7}">
      <dgm:prSet/>
      <dgm:spPr>
        <a:xfrm rot="20588558">
          <a:off x="3597196" y="1966170"/>
          <a:ext cx="804569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AC206D99-329E-4C6D-8CB3-75D80100F9F5}" type="sibTrans" cxnId="{6192DA69-069A-443D-AF80-5663FD4256F7}">
      <dgm:prSet/>
      <dgm:spPr/>
      <dgm:t>
        <a:bodyPr/>
        <a:lstStyle/>
        <a:p>
          <a:endParaRPr lang="en-CA"/>
        </a:p>
      </dgm:t>
    </dgm:pt>
    <dgm:pt modelId="{01E6F088-2C0A-4B9C-BFA6-7FBE9E17DBA2}">
      <dgm:prSet/>
      <dgm:spPr>
        <a:xfrm>
          <a:off x="1110708" y="3224528"/>
          <a:ext cx="1271271" cy="1271271"/>
        </a:xfrm>
        <a:solidFill>
          <a:srgbClr val="7030A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Private</a:t>
          </a:r>
        </a:p>
        <a:p>
          <a:r>
            <a:rPr lang="en-US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Researchers </a:t>
          </a:r>
        </a:p>
      </dgm:t>
    </dgm:pt>
    <dgm:pt modelId="{ACF71CDC-B59F-43CB-BBC9-FFBD2C3DA183}" type="parTrans" cxnId="{787E3EEB-45F5-4BD6-99CF-2D84DE481420}">
      <dgm:prSet/>
      <dgm:spPr>
        <a:xfrm rot="7873143">
          <a:off x="2067986" y="2979921"/>
          <a:ext cx="633047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7C3D9248-4B69-4284-A7D5-A6DE5BCBB9E0}" type="sibTrans" cxnId="{787E3EEB-45F5-4BD6-99CF-2D84DE481420}">
      <dgm:prSet/>
      <dgm:spPr/>
      <dgm:t>
        <a:bodyPr/>
        <a:lstStyle/>
        <a:p>
          <a:endParaRPr lang="en-CA"/>
        </a:p>
      </dgm:t>
    </dgm:pt>
    <dgm:pt modelId="{38A5BC59-B296-4BA3-A231-FFC171D0B4E1}">
      <dgm:prSet phldrT="[Text]" custT="1"/>
      <dgm:spPr>
        <a:xfrm>
          <a:off x="2415995" y="0"/>
          <a:ext cx="1271271" cy="1271271"/>
        </a:xfrm>
        <a:solidFill>
          <a:srgbClr val="2CB73C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Governments</a:t>
          </a:r>
          <a:endParaRPr lang="en-CA" sz="18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C6C3E1F9-097C-4DEE-BC83-D60995C05983}" type="parTrans" cxnId="{EF118CD9-05FB-4BEE-8196-3790EAB757CE}">
      <dgm:prSet/>
      <dgm:spPr>
        <a:xfrm rot="16280484">
          <a:off x="2780140" y="1382617"/>
          <a:ext cx="500890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D551E94-69FE-431D-9350-080710FAD615}" type="sibTrans" cxnId="{EF118CD9-05FB-4BEE-8196-3790EAB757CE}">
      <dgm:prSet/>
      <dgm:spPr/>
      <dgm:t>
        <a:bodyPr/>
        <a:lstStyle/>
        <a:p>
          <a:endParaRPr lang="en-CA"/>
        </a:p>
      </dgm:t>
    </dgm:pt>
    <dgm:pt modelId="{377D6760-9CE5-4F8E-B728-47148783A6F5}">
      <dgm:prSet custT="1"/>
      <dgm:spPr>
        <a:xfrm>
          <a:off x="3570297" y="3224528"/>
          <a:ext cx="1271271" cy="1271271"/>
        </a:xfrm>
        <a:solidFill>
          <a:srgbClr val="9933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Companies</a:t>
          </a:r>
          <a:endParaRPr lang="en-CA" sz="18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02A48842-B1F3-44E6-8306-E9B5290B97F0}" type="parTrans" cxnId="{B624008B-AA4F-4252-B830-AD7CE3242DAD}">
      <dgm:prSet/>
      <dgm:spPr>
        <a:xfrm rot="3020051">
          <a:off x="3307077" y="2980256"/>
          <a:ext cx="590140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AADC1685-F274-457A-A638-50590E4F4A53}" type="sibTrans" cxnId="{B624008B-AA4F-4252-B830-AD7CE3242DAD}">
      <dgm:prSet/>
      <dgm:spPr/>
      <dgm:t>
        <a:bodyPr/>
        <a:lstStyle/>
        <a:p>
          <a:endParaRPr lang="en-CA"/>
        </a:p>
      </dgm:t>
    </dgm:pt>
    <dgm:pt modelId="{1338CFE6-F928-4CB9-8930-640763CA9C3A}" type="pres">
      <dgm:prSet presAssocID="{F8906E74-048B-4700-89AB-582F7B4987B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2C31E0A-DAF0-443F-81F7-2EBD0BC23576}" type="pres">
      <dgm:prSet presAssocID="{07D2E7E5-08AF-4B53-8A01-857D8566E00C}" presName="centerShape" presStyleLbl="node0" presStyleIdx="0" presStyleCnt="1"/>
      <dgm:spPr>
        <a:prstGeom prst="ellipse">
          <a:avLst/>
        </a:prstGeom>
      </dgm:spPr>
    </dgm:pt>
    <dgm:pt modelId="{7D741224-14A2-4D71-B152-BE5102968F79}" type="pres">
      <dgm:prSet presAssocID="{C6C3E1F9-097C-4DEE-BC83-D60995C05983}" presName="parTrans" presStyleLbl="sibTrans2D1" presStyleIdx="0" presStyleCnt="5" custScaleX="184814" custScaleY="70222"/>
      <dgm:spPr>
        <a:prstGeom prst="leftRightArrow">
          <a:avLst/>
        </a:prstGeom>
      </dgm:spPr>
    </dgm:pt>
    <dgm:pt modelId="{F5B0DCD1-250E-4CBE-9993-EB4CD5D2DFE1}" type="pres">
      <dgm:prSet presAssocID="{C6C3E1F9-097C-4DEE-BC83-D60995C05983}" presName="connectorText" presStyleLbl="sibTrans2D1" presStyleIdx="0" presStyleCnt="5"/>
      <dgm:spPr/>
    </dgm:pt>
    <dgm:pt modelId="{B36DC4F2-CE4C-4F87-B24F-0998C3D55A2B}" type="pres">
      <dgm:prSet presAssocID="{38A5BC59-B296-4BA3-A231-FFC171D0B4E1}" presName="node" presStyleLbl="node1" presStyleIdx="0" presStyleCnt="5" custScaleX="150099" custScaleY="86516" custRadScaleRad="109246" custRadScaleInc="1098">
        <dgm:presLayoutVars>
          <dgm:bulletEnabled val="1"/>
        </dgm:presLayoutVars>
      </dgm:prSet>
      <dgm:spPr>
        <a:prstGeom prst="roundRect">
          <a:avLst/>
        </a:prstGeom>
      </dgm:spPr>
    </dgm:pt>
    <dgm:pt modelId="{B6C800C3-422B-491A-80FE-C40CD896091A}" type="pres">
      <dgm:prSet presAssocID="{3A9A922C-F52C-4DDB-AEA0-66E19E0E2CBD}" presName="parTrans" presStyleLbl="sibTrans2D1" presStyleIdx="1" presStyleCnt="5" custScaleX="148127" custScaleY="70222" custLinFactNeighborX="-9638" custLinFactNeighborY="5817"/>
      <dgm:spPr>
        <a:prstGeom prst="leftRightArrow">
          <a:avLst/>
        </a:prstGeom>
      </dgm:spPr>
    </dgm:pt>
    <dgm:pt modelId="{C2F70C19-5CAD-46CF-A458-C4BB9BA86579}" type="pres">
      <dgm:prSet presAssocID="{3A9A922C-F52C-4DDB-AEA0-66E19E0E2CBD}" presName="connectorText" presStyleLbl="sibTrans2D1" presStyleIdx="1" presStyleCnt="5"/>
      <dgm:spPr/>
    </dgm:pt>
    <dgm:pt modelId="{99DB8EA9-0F0E-4C3B-832A-27E875F0ED7D}" type="pres">
      <dgm:prSet presAssocID="{41FC94FE-8FDB-493A-ACDD-02D442AC6264}" presName="node" presStyleLbl="node1" presStyleIdx="1" presStyleCnt="5" custScaleX="128064" custScaleY="86516" custRadScaleRad="117178" custRadScaleInc="2130">
        <dgm:presLayoutVars>
          <dgm:bulletEnabled val="1"/>
        </dgm:presLayoutVars>
      </dgm:prSet>
      <dgm:spPr>
        <a:prstGeom prst="roundRect">
          <a:avLst/>
        </a:prstGeom>
      </dgm:spPr>
    </dgm:pt>
    <dgm:pt modelId="{5B9C6CA8-FD75-427F-949E-461A392F29ED}" type="pres">
      <dgm:prSet presAssocID="{02A48842-B1F3-44E6-8306-E9B5290B97F0}" presName="parTrans" presStyleLbl="sibTrans2D1" presStyleIdx="2" presStyleCnt="5" custScaleX="121022" custScaleY="70222" custLinFactNeighborX="-9447" custLinFactNeighborY="-25665"/>
      <dgm:spPr>
        <a:prstGeom prst="leftRightArrow">
          <a:avLst/>
        </a:prstGeom>
      </dgm:spPr>
    </dgm:pt>
    <dgm:pt modelId="{0D496BA9-9A4C-4B5B-BDA2-751DE1EAADA9}" type="pres">
      <dgm:prSet presAssocID="{02A48842-B1F3-44E6-8306-E9B5290B97F0}" presName="connectorText" presStyleLbl="sibTrans2D1" presStyleIdx="2" presStyleCnt="5"/>
      <dgm:spPr/>
    </dgm:pt>
    <dgm:pt modelId="{021C632C-0B3C-4485-9820-40902A7EA9C1}" type="pres">
      <dgm:prSet presAssocID="{377D6760-9CE5-4F8E-B728-47148783A6F5}" presName="node" presStyleLbl="node1" presStyleIdx="2" presStyleCnt="5" custScaleX="115259" custScaleY="86516" custRadScaleRad="120175" custRadScaleInc="-21957">
        <dgm:presLayoutVars>
          <dgm:bulletEnabled val="1"/>
        </dgm:presLayoutVars>
      </dgm:prSet>
      <dgm:spPr>
        <a:prstGeom prst="roundRect">
          <a:avLst/>
        </a:prstGeom>
      </dgm:spPr>
    </dgm:pt>
    <dgm:pt modelId="{B8BEC30D-67D1-4A98-BC5F-3DA228EE01C2}" type="pres">
      <dgm:prSet presAssocID="{ACF71CDC-B59F-43CB-BBC9-FFBD2C3DA183}" presName="parTrans" presStyleLbl="sibTrans2D1" presStyleIdx="3" presStyleCnt="5" custScaleX="128810" custScaleY="83351" custLinFactNeighborX="-7972" custLinFactNeighborY="-23884"/>
      <dgm:spPr>
        <a:prstGeom prst="leftRightArrow">
          <a:avLst/>
        </a:prstGeom>
      </dgm:spPr>
    </dgm:pt>
    <dgm:pt modelId="{5F0751AA-C445-475F-94C0-806441E9F731}" type="pres">
      <dgm:prSet presAssocID="{ACF71CDC-B59F-43CB-BBC9-FFBD2C3DA183}" presName="connectorText" presStyleLbl="sibTrans2D1" presStyleIdx="3" presStyleCnt="5"/>
      <dgm:spPr/>
    </dgm:pt>
    <dgm:pt modelId="{5CCD99E4-CC7D-4498-8D93-510CF12C2693}" type="pres">
      <dgm:prSet presAssocID="{01E6F088-2C0A-4B9C-BFA6-7FBE9E17DBA2}" presName="node" presStyleLbl="node1" presStyleIdx="3" presStyleCnt="5" custScaleX="115259" custScaleY="86516" custRadScaleRad="117657" custRadScaleInc="18375">
        <dgm:presLayoutVars>
          <dgm:bulletEnabled val="1"/>
        </dgm:presLayoutVars>
      </dgm:prSet>
      <dgm:spPr>
        <a:prstGeom prst="roundRect">
          <a:avLst/>
        </a:prstGeom>
      </dgm:spPr>
    </dgm:pt>
    <dgm:pt modelId="{99666E7F-D875-4911-89B2-5FC626AC3EBD}" type="pres">
      <dgm:prSet presAssocID="{8F1D7213-015A-49F8-8A8E-754B8B5CC4C4}" presName="parTrans" presStyleLbl="sibTrans2D1" presStyleIdx="4" presStyleCnt="5" custScaleX="154352" custScaleY="70222" custLinFactNeighborX="7934" custLinFactNeighborY="3828"/>
      <dgm:spPr>
        <a:prstGeom prst="leftRightArrow">
          <a:avLst/>
        </a:prstGeom>
      </dgm:spPr>
    </dgm:pt>
    <dgm:pt modelId="{74AAB295-C31A-497A-A06B-6CD671EF48E5}" type="pres">
      <dgm:prSet presAssocID="{8F1D7213-015A-49F8-8A8E-754B8B5CC4C4}" presName="connectorText" presStyleLbl="sibTrans2D1" presStyleIdx="4" presStyleCnt="5"/>
      <dgm:spPr/>
    </dgm:pt>
    <dgm:pt modelId="{83C5F69E-B4D3-4F34-831D-15BA6348ED82}" type="pres">
      <dgm:prSet presAssocID="{781B0684-15B0-4B2D-92AD-0C134BE294D1}" presName="node" presStyleLbl="node1" presStyleIdx="4" presStyleCnt="5" custScaleX="115259" custScaleY="86516" custRadScaleRad="117628" custRadScaleInc="3174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7C043103-0720-4173-A944-CB1C9D1F8692}" type="presOf" srcId="{377D6760-9CE5-4F8E-B728-47148783A6F5}" destId="{021C632C-0B3C-4485-9820-40902A7EA9C1}" srcOrd="0" destOrd="0" presId="urn:microsoft.com/office/officeart/2005/8/layout/radial5"/>
    <dgm:cxn modelId="{85CBBE12-C08E-4E75-9B0A-3C037F44F236}" type="presOf" srcId="{ACF71CDC-B59F-43CB-BBC9-FFBD2C3DA183}" destId="{B8BEC30D-67D1-4A98-BC5F-3DA228EE01C2}" srcOrd="0" destOrd="0" presId="urn:microsoft.com/office/officeart/2005/8/layout/radial5"/>
    <dgm:cxn modelId="{3A999221-0091-45D6-B01B-CBCE8EBDF851}" type="presOf" srcId="{3A9A922C-F52C-4DDB-AEA0-66E19E0E2CBD}" destId="{C2F70C19-5CAD-46CF-A458-C4BB9BA86579}" srcOrd="1" destOrd="0" presId="urn:microsoft.com/office/officeart/2005/8/layout/radial5"/>
    <dgm:cxn modelId="{282DEB23-6460-43F4-9CCE-D3A280B7327D}" type="presOf" srcId="{ACF71CDC-B59F-43CB-BBC9-FFBD2C3DA183}" destId="{5F0751AA-C445-475F-94C0-806441E9F731}" srcOrd="1" destOrd="0" presId="urn:microsoft.com/office/officeart/2005/8/layout/radial5"/>
    <dgm:cxn modelId="{4DF6D93F-88E4-49B1-B38E-B6DFCDC923BF}" type="presOf" srcId="{8F1D7213-015A-49F8-8A8E-754B8B5CC4C4}" destId="{99666E7F-D875-4911-89B2-5FC626AC3EBD}" srcOrd="0" destOrd="0" presId="urn:microsoft.com/office/officeart/2005/8/layout/radial5"/>
    <dgm:cxn modelId="{CE0EB860-B25A-4E8F-B968-2F38172D2935}" type="presOf" srcId="{02A48842-B1F3-44E6-8306-E9B5290B97F0}" destId="{0D496BA9-9A4C-4B5B-BDA2-751DE1EAADA9}" srcOrd="1" destOrd="0" presId="urn:microsoft.com/office/officeart/2005/8/layout/radial5"/>
    <dgm:cxn modelId="{25DD3C45-181A-4543-844B-18242EE9CAA1}" type="presOf" srcId="{3A9A922C-F52C-4DDB-AEA0-66E19E0E2CBD}" destId="{B6C800C3-422B-491A-80FE-C40CD896091A}" srcOrd="0" destOrd="0" presId="urn:microsoft.com/office/officeart/2005/8/layout/radial5"/>
    <dgm:cxn modelId="{6192DA69-069A-443D-AF80-5663FD4256F7}" srcId="{07D2E7E5-08AF-4B53-8A01-857D8566E00C}" destId="{41FC94FE-8FDB-493A-ACDD-02D442AC6264}" srcOrd="1" destOrd="0" parTransId="{3A9A922C-F52C-4DDB-AEA0-66E19E0E2CBD}" sibTransId="{AC206D99-329E-4C6D-8CB3-75D80100F9F5}"/>
    <dgm:cxn modelId="{A89A436B-8F85-46A2-AC16-AE59964C1BA1}" type="presOf" srcId="{C6C3E1F9-097C-4DEE-BC83-D60995C05983}" destId="{F5B0DCD1-250E-4CBE-9993-EB4CD5D2DFE1}" srcOrd="1" destOrd="0" presId="urn:microsoft.com/office/officeart/2005/8/layout/radial5"/>
    <dgm:cxn modelId="{15F7D94F-CB49-4778-AAB2-096DE2C8633F}" type="presOf" srcId="{F8906E74-048B-4700-89AB-582F7B4987BA}" destId="{1338CFE6-F928-4CB9-8930-640763CA9C3A}" srcOrd="0" destOrd="0" presId="urn:microsoft.com/office/officeart/2005/8/layout/radial5"/>
    <dgm:cxn modelId="{5AD72473-D9D1-4876-8A5F-C0EF83EEB999}" srcId="{F8906E74-048B-4700-89AB-582F7B4987BA}" destId="{07D2E7E5-08AF-4B53-8A01-857D8566E00C}" srcOrd="0" destOrd="0" parTransId="{7F08C811-A487-4D3B-97D3-4C84F9FE9F70}" sibTransId="{13C4FC55-AA6F-4DB8-B2DE-0607C3048D35}"/>
    <dgm:cxn modelId="{54E8D256-0F18-4086-9F9D-8FF37BE2BE3E}" type="presOf" srcId="{02A48842-B1F3-44E6-8306-E9B5290B97F0}" destId="{5B9C6CA8-FD75-427F-949E-461A392F29ED}" srcOrd="0" destOrd="0" presId="urn:microsoft.com/office/officeart/2005/8/layout/radial5"/>
    <dgm:cxn modelId="{274BD277-C131-4C63-8270-428A48FEF711}" type="presOf" srcId="{41FC94FE-8FDB-493A-ACDD-02D442AC6264}" destId="{99DB8EA9-0F0E-4C3B-832A-27E875F0ED7D}" srcOrd="0" destOrd="0" presId="urn:microsoft.com/office/officeart/2005/8/layout/radial5"/>
    <dgm:cxn modelId="{D078808A-22DB-410A-B3BA-07318B5189FF}" type="presOf" srcId="{C6C3E1F9-097C-4DEE-BC83-D60995C05983}" destId="{7D741224-14A2-4D71-B152-BE5102968F79}" srcOrd="0" destOrd="0" presId="urn:microsoft.com/office/officeart/2005/8/layout/radial5"/>
    <dgm:cxn modelId="{B624008B-AA4F-4252-B830-AD7CE3242DAD}" srcId="{07D2E7E5-08AF-4B53-8A01-857D8566E00C}" destId="{377D6760-9CE5-4F8E-B728-47148783A6F5}" srcOrd="2" destOrd="0" parTransId="{02A48842-B1F3-44E6-8306-E9B5290B97F0}" sibTransId="{AADC1685-F274-457A-A638-50590E4F4A53}"/>
    <dgm:cxn modelId="{8BE0868E-6B12-4E2A-A644-D5A2FBF73051}" type="presOf" srcId="{8F1D7213-015A-49F8-8A8E-754B8B5CC4C4}" destId="{74AAB295-C31A-497A-A06B-6CD671EF48E5}" srcOrd="1" destOrd="0" presId="urn:microsoft.com/office/officeart/2005/8/layout/radial5"/>
    <dgm:cxn modelId="{71E842A1-22E7-4F6D-B2D5-2D3EC1C7B3F8}" srcId="{07D2E7E5-08AF-4B53-8A01-857D8566E00C}" destId="{781B0684-15B0-4B2D-92AD-0C134BE294D1}" srcOrd="4" destOrd="0" parTransId="{8F1D7213-015A-49F8-8A8E-754B8B5CC4C4}" sibTransId="{30B40D06-9E3D-4B66-A436-DB0F2B329E3D}"/>
    <dgm:cxn modelId="{2FD999A7-FEBA-44BC-8FA4-0327975C52AE}" type="presOf" srcId="{38A5BC59-B296-4BA3-A231-FFC171D0B4E1}" destId="{B36DC4F2-CE4C-4F87-B24F-0998C3D55A2B}" srcOrd="0" destOrd="0" presId="urn:microsoft.com/office/officeart/2005/8/layout/radial5"/>
    <dgm:cxn modelId="{919554D3-7865-40B7-8FA8-7FCE8B8924FA}" type="presOf" srcId="{07D2E7E5-08AF-4B53-8A01-857D8566E00C}" destId="{A2C31E0A-DAF0-443F-81F7-2EBD0BC23576}" srcOrd="0" destOrd="0" presId="urn:microsoft.com/office/officeart/2005/8/layout/radial5"/>
    <dgm:cxn modelId="{EF118CD9-05FB-4BEE-8196-3790EAB757CE}" srcId="{07D2E7E5-08AF-4B53-8A01-857D8566E00C}" destId="{38A5BC59-B296-4BA3-A231-FFC171D0B4E1}" srcOrd="0" destOrd="0" parTransId="{C6C3E1F9-097C-4DEE-BC83-D60995C05983}" sibTransId="{3D551E94-69FE-431D-9350-080710FAD615}"/>
    <dgm:cxn modelId="{A659F9E9-1DC6-4993-847C-140CB26127AC}" type="presOf" srcId="{01E6F088-2C0A-4B9C-BFA6-7FBE9E17DBA2}" destId="{5CCD99E4-CC7D-4498-8D93-510CF12C2693}" srcOrd="0" destOrd="0" presId="urn:microsoft.com/office/officeart/2005/8/layout/radial5"/>
    <dgm:cxn modelId="{787E3EEB-45F5-4BD6-99CF-2D84DE481420}" srcId="{07D2E7E5-08AF-4B53-8A01-857D8566E00C}" destId="{01E6F088-2C0A-4B9C-BFA6-7FBE9E17DBA2}" srcOrd="3" destOrd="0" parTransId="{ACF71CDC-B59F-43CB-BBC9-FFBD2C3DA183}" sibTransId="{7C3D9248-4B69-4284-A7D5-A6DE5BCBB9E0}"/>
    <dgm:cxn modelId="{5BFBA3EE-5ED1-431F-B076-2EB130E9E583}" type="presOf" srcId="{781B0684-15B0-4B2D-92AD-0C134BE294D1}" destId="{83C5F69E-B4D3-4F34-831D-15BA6348ED82}" srcOrd="0" destOrd="0" presId="urn:microsoft.com/office/officeart/2005/8/layout/radial5"/>
    <dgm:cxn modelId="{9788486F-58A3-4B5C-A19D-22C53241DFBA}" type="presParOf" srcId="{1338CFE6-F928-4CB9-8930-640763CA9C3A}" destId="{A2C31E0A-DAF0-443F-81F7-2EBD0BC23576}" srcOrd="0" destOrd="0" presId="urn:microsoft.com/office/officeart/2005/8/layout/radial5"/>
    <dgm:cxn modelId="{91AC74B2-3A60-48D2-B5D6-F03D7A52C6B8}" type="presParOf" srcId="{1338CFE6-F928-4CB9-8930-640763CA9C3A}" destId="{7D741224-14A2-4D71-B152-BE5102968F79}" srcOrd="1" destOrd="0" presId="urn:microsoft.com/office/officeart/2005/8/layout/radial5"/>
    <dgm:cxn modelId="{4DA7599B-EB45-4D14-8BCE-25AE8B9A66B0}" type="presParOf" srcId="{7D741224-14A2-4D71-B152-BE5102968F79}" destId="{F5B0DCD1-250E-4CBE-9993-EB4CD5D2DFE1}" srcOrd="0" destOrd="0" presId="urn:microsoft.com/office/officeart/2005/8/layout/radial5"/>
    <dgm:cxn modelId="{0FA7E23F-EA9F-48FD-A7F7-0659370E2F80}" type="presParOf" srcId="{1338CFE6-F928-4CB9-8930-640763CA9C3A}" destId="{B36DC4F2-CE4C-4F87-B24F-0998C3D55A2B}" srcOrd="2" destOrd="0" presId="urn:microsoft.com/office/officeart/2005/8/layout/radial5"/>
    <dgm:cxn modelId="{72214739-CC5B-4968-A887-A006B2A8C147}" type="presParOf" srcId="{1338CFE6-F928-4CB9-8930-640763CA9C3A}" destId="{B6C800C3-422B-491A-80FE-C40CD896091A}" srcOrd="3" destOrd="0" presId="urn:microsoft.com/office/officeart/2005/8/layout/radial5"/>
    <dgm:cxn modelId="{14D941EF-6C5A-446D-9599-D068E026533F}" type="presParOf" srcId="{B6C800C3-422B-491A-80FE-C40CD896091A}" destId="{C2F70C19-5CAD-46CF-A458-C4BB9BA86579}" srcOrd="0" destOrd="0" presId="urn:microsoft.com/office/officeart/2005/8/layout/radial5"/>
    <dgm:cxn modelId="{06AAAF15-B56C-47BF-8DA3-22633ED1EBA3}" type="presParOf" srcId="{1338CFE6-F928-4CB9-8930-640763CA9C3A}" destId="{99DB8EA9-0F0E-4C3B-832A-27E875F0ED7D}" srcOrd="4" destOrd="0" presId="urn:microsoft.com/office/officeart/2005/8/layout/radial5"/>
    <dgm:cxn modelId="{DD0636AF-FCCE-42D1-A793-7C5265DFEFF0}" type="presParOf" srcId="{1338CFE6-F928-4CB9-8930-640763CA9C3A}" destId="{5B9C6CA8-FD75-427F-949E-461A392F29ED}" srcOrd="5" destOrd="0" presId="urn:microsoft.com/office/officeart/2005/8/layout/radial5"/>
    <dgm:cxn modelId="{9B418570-7D2C-475E-A181-1F7B6E6695FA}" type="presParOf" srcId="{5B9C6CA8-FD75-427F-949E-461A392F29ED}" destId="{0D496BA9-9A4C-4B5B-BDA2-751DE1EAADA9}" srcOrd="0" destOrd="0" presId="urn:microsoft.com/office/officeart/2005/8/layout/radial5"/>
    <dgm:cxn modelId="{AE666247-9C61-4DD7-B070-AB8C7A844515}" type="presParOf" srcId="{1338CFE6-F928-4CB9-8930-640763CA9C3A}" destId="{021C632C-0B3C-4485-9820-40902A7EA9C1}" srcOrd="6" destOrd="0" presId="urn:microsoft.com/office/officeart/2005/8/layout/radial5"/>
    <dgm:cxn modelId="{D251BD8D-F702-4265-B256-6922471D2826}" type="presParOf" srcId="{1338CFE6-F928-4CB9-8930-640763CA9C3A}" destId="{B8BEC30D-67D1-4A98-BC5F-3DA228EE01C2}" srcOrd="7" destOrd="0" presId="urn:microsoft.com/office/officeart/2005/8/layout/radial5"/>
    <dgm:cxn modelId="{47E353D9-6514-47EC-98D7-1DB20F93BBEF}" type="presParOf" srcId="{B8BEC30D-67D1-4A98-BC5F-3DA228EE01C2}" destId="{5F0751AA-C445-475F-94C0-806441E9F731}" srcOrd="0" destOrd="0" presId="urn:microsoft.com/office/officeart/2005/8/layout/radial5"/>
    <dgm:cxn modelId="{80B44C26-B8D6-4385-9F21-9B5AE0490F26}" type="presParOf" srcId="{1338CFE6-F928-4CB9-8930-640763CA9C3A}" destId="{5CCD99E4-CC7D-4498-8D93-510CF12C2693}" srcOrd="8" destOrd="0" presId="urn:microsoft.com/office/officeart/2005/8/layout/radial5"/>
    <dgm:cxn modelId="{ACA44A3E-763B-4E18-992F-8DAB81477F28}" type="presParOf" srcId="{1338CFE6-F928-4CB9-8930-640763CA9C3A}" destId="{99666E7F-D875-4911-89B2-5FC626AC3EBD}" srcOrd="9" destOrd="0" presId="urn:microsoft.com/office/officeart/2005/8/layout/radial5"/>
    <dgm:cxn modelId="{F14D7C64-BFF6-4BB6-8913-E38D8BC6DD22}" type="presParOf" srcId="{99666E7F-D875-4911-89B2-5FC626AC3EBD}" destId="{74AAB295-C31A-497A-A06B-6CD671EF48E5}" srcOrd="0" destOrd="0" presId="urn:microsoft.com/office/officeart/2005/8/layout/radial5"/>
    <dgm:cxn modelId="{C544B417-7064-4D7C-8A1B-F5BED2A1BA21}" type="presParOf" srcId="{1338CFE6-F928-4CB9-8930-640763CA9C3A}" destId="{83C5F69E-B4D3-4F34-831D-15BA6348ED82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6ADCC-27A7-48DF-91FF-3B9211850D8E}">
      <dsp:nvSpPr>
        <dsp:cNvPr id="0" name=""/>
        <dsp:cNvSpPr/>
      </dsp:nvSpPr>
      <dsp:spPr>
        <a:xfrm>
          <a:off x="2997989" y="0"/>
          <a:ext cx="2233621" cy="1228405"/>
        </a:xfrm>
        <a:prstGeom prst="trapezoid">
          <a:avLst>
            <a:gd name="adj" fmla="val 9091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Big name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analysis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2997989" y="0"/>
        <a:ext cx="2233621" cy="1228405"/>
      </dsp:txXfrm>
    </dsp:sp>
    <dsp:sp modelId="{58ED4359-4364-494E-BAC3-A87BD061E1BA}">
      <dsp:nvSpPr>
        <dsp:cNvPr id="0" name=""/>
        <dsp:cNvSpPr/>
      </dsp:nvSpPr>
      <dsp:spPr>
        <a:xfrm>
          <a:off x="2248491" y="1228405"/>
          <a:ext cx="3732616" cy="824389"/>
        </a:xfrm>
        <a:prstGeom prst="trapezoid">
          <a:avLst>
            <a:gd name="adj" fmla="val 90915"/>
          </a:avLst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Below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+ analysis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2901699" y="1228405"/>
        <a:ext cx="2426200" cy="824389"/>
      </dsp:txXfrm>
    </dsp:sp>
    <dsp:sp modelId="{EDD9D59A-797F-41BB-A453-6DEADD7DDE4D}">
      <dsp:nvSpPr>
        <dsp:cNvPr id="0" name=""/>
        <dsp:cNvSpPr/>
      </dsp:nvSpPr>
      <dsp:spPr>
        <a:xfrm>
          <a:off x="1498994" y="2052795"/>
          <a:ext cx="5231610" cy="824389"/>
        </a:xfrm>
        <a:prstGeom prst="trapezoid">
          <a:avLst>
            <a:gd name="adj" fmla="val 90915"/>
          </a:avLst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Aggregated information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+ gaps filled with primary research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2414526" y="2052795"/>
        <a:ext cx="3400547" cy="824389"/>
      </dsp:txXfrm>
    </dsp:sp>
    <dsp:sp modelId="{BB1F5D45-2661-411C-A465-A74579F93DFD}">
      <dsp:nvSpPr>
        <dsp:cNvPr id="0" name=""/>
        <dsp:cNvSpPr/>
      </dsp:nvSpPr>
      <dsp:spPr>
        <a:xfrm>
          <a:off x="749497" y="2877184"/>
          <a:ext cx="6730605" cy="824389"/>
        </a:xfrm>
        <a:prstGeom prst="trapezoid">
          <a:avLst>
            <a:gd name="adj" fmla="val 90915"/>
          </a:avLst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Aggregated and incomplete information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1927353" y="2877184"/>
        <a:ext cx="4374893" cy="824389"/>
      </dsp:txXfrm>
    </dsp:sp>
    <dsp:sp modelId="{449169A6-987A-49E6-B5DA-27B36F3DDEF0}">
      <dsp:nvSpPr>
        <dsp:cNvPr id="0" name=""/>
        <dsp:cNvSpPr/>
      </dsp:nvSpPr>
      <dsp:spPr>
        <a:xfrm>
          <a:off x="0" y="3701573"/>
          <a:ext cx="8229600" cy="824389"/>
        </a:xfrm>
        <a:prstGeom prst="trapezoid">
          <a:avLst>
            <a:gd name="adj" fmla="val 90915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Dispersed and incomplete information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1440179" y="3701573"/>
        <a:ext cx="5349240" cy="8243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6ADCC-27A7-48DF-91FF-3B9211850D8E}">
      <dsp:nvSpPr>
        <dsp:cNvPr id="0" name=""/>
        <dsp:cNvSpPr/>
      </dsp:nvSpPr>
      <dsp:spPr>
        <a:xfrm>
          <a:off x="1582272" y="0"/>
          <a:ext cx="1178855" cy="1228405"/>
        </a:xfrm>
        <a:prstGeom prst="trapezoid">
          <a:avLst>
            <a:gd name="adj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latin typeface="+mj-lt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$$$</a:t>
          </a:r>
          <a:br>
            <a:rPr lang="en-US" sz="2400" kern="1200" baseline="0" dirty="0">
              <a:solidFill>
                <a:schemeClr val="bg1"/>
              </a:solidFill>
              <a:latin typeface="+mj-lt"/>
            </a:rPr>
          </a:br>
          <a:r>
            <a:rPr lang="en-US" sz="2400" kern="1200" baseline="0" dirty="0">
              <a:solidFill>
                <a:schemeClr val="bg1"/>
              </a:solidFill>
              <a:latin typeface="+mj-lt"/>
            </a:rPr>
            <a:t>analysis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1582272" y="0"/>
        <a:ext cx="1178855" cy="1228405"/>
      </dsp:txXfrm>
    </dsp:sp>
    <dsp:sp modelId="{58ED4359-4364-494E-BAC3-A87BD061E1BA}">
      <dsp:nvSpPr>
        <dsp:cNvPr id="0" name=""/>
        <dsp:cNvSpPr/>
      </dsp:nvSpPr>
      <dsp:spPr>
        <a:xfrm>
          <a:off x="1186704" y="1228405"/>
          <a:ext cx="1969991" cy="824389"/>
        </a:xfrm>
        <a:prstGeom prst="trapezoid">
          <a:avLst>
            <a:gd name="adj" fmla="val 47983"/>
          </a:avLst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+ analysis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1531452" y="1228405"/>
        <a:ext cx="1280494" cy="824389"/>
      </dsp:txXfrm>
    </dsp:sp>
    <dsp:sp modelId="{EDD9D59A-797F-41BB-A453-6DEADD7DDE4D}">
      <dsp:nvSpPr>
        <dsp:cNvPr id="0" name=""/>
        <dsp:cNvSpPr/>
      </dsp:nvSpPr>
      <dsp:spPr>
        <a:xfrm>
          <a:off x="791136" y="2052795"/>
          <a:ext cx="2761127" cy="824389"/>
        </a:xfrm>
        <a:prstGeom prst="trapezoid">
          <a:avLst>
            <a:gd name="adj" fmla="val 47983"/>
          </a:avLst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+ primary research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1274333" y="2052795"/>
        <a:ext cx="1794733" cy="824389"/>
      </dsp:txXfrm>
    </dsp:sp>
    <dsp:sp modelId="{BB1F5D45-2661-411C-A465-A74579F93DFD}">
      <dsp:nvSpPr>
        <dsp:cNvPr id="0" name=""/>
        <dsp:cNvSpPr/>
      </dsp:nvSpPr>
      <dsp:spPr>
        <a:xfrm>
          <a:off x="406917" y="2866121"/>
          <a:ext cx="3520968" cy="824389"/>
        </a:xfrm>
        <a:prstGeom prst="trapezoid">
          <a:avLst>
            <a:gd name="adj" fmla="val 47983"/>
          </a:avLst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Aggregated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1023086" y="2866121"/>
        <a:ext cx="2288629" cy="824389"/>
      </dsp:txXfrm>
    </dsp:sp>
    <dsp:sp modelId="{449169A6-987A-49E6-B5DA-27B36F3DDEF0}">
      <dsp:nvSpPr>
        <dsp:cNvPr id="0" name=""/>
        <dsp:cNvSpPr/>
      </dsp:nvSpPr>
      <dsp:spPr>
        <a:xfrm>
          <a:off x="0" y="3701573"/>
          <a:ext cx="4343400" cy="824389"/>
        </a:xfrm>
        <a:prstGeom prst="trapezoid">
          <a:avLst>
            <a:gd name="adj" fmla="val 47983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Dispersed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760094" y="3701573"/>
        <a:ext cx="2823210" cy="824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C31E0A-DAF0-443F-81F7-2EBD0BC23576}">
      <dsp:nvSpPr>
        <dsp:cNvPr id="0" name=""/>
        <dsp:cNvSpPr/>
      </dsp:nvSpPr>
      <dsp:spPr>
        <a:xfrm>
          <a:off x="2017790" y="1734427"/>
          <a:ext cx="1048887" cy="1048887"/>
        </a:xfrm>
        <a:prstGeom prst="ellipse">
          <a:avLst/>
        </a:prstGeom>
        <a:solidFill>
          <a:srgbClr val="FF00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NEWS</a:t>
          </a:r>
          <a:endParaRPr lang="en-CA" sz="20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2171396" y="1888033"/>
        <a:ext cx="741675" cy="741675"/>
      </dsp:txXfrm>
    </dsp:sp>
    <dsp:sp modelId="{7D741224-14A2-4D71-B152-BE5102968F79}">
      <dsp:nvSpPr>
        <dsp:cNvPr id="0" name=""/>
        <dsp:cNvSpPr/>
      </dsp:nvSpPr>
      <dsp:spPr>
        <a:xfrm rot="16224515">
          <a:off x="2254125" y="1318166"/>
          <a:ext cx="587847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2291421" y="1405814"/>
        <a:ext cx="512719" cy="150256"/>
      </dsp:txXfrm>
    </dsp:sp>
    <dsp:sp modelId="{B36DC4F2-CE4C-4F87-B24F-0998C3D55A2B}">
      <dsp:nvSpPr>
        <dsp:cNvPr id="0" name=""/>
        <dsp:cNvSpPr/>
      </dsp:nvSpPr>
      <dsp:spPr>
        <a:xfrm>
          <a:off x="1570317" y="0"/>
          <a:ext cx="1967961" cy="1134319"/>
        </a:xfrm>
        <a:prstGeom prst="roundRect">
          <a:avLst/>
        </a:prstGeom>
        <a:solidFill>
          <a:srgbClr val="2CB73C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Governments</a:t>
          </a:r>
          <a:endParaRPr lang="en-CA" sz="18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1625690" y="55373"/>
        <a:ext cx="1857215" cy="1023573"/>
      </dsp:txXfrm>
    </dsp:sp>
    <dsp:sp modelId="{B6C800C3-422B-491A-80FE-C40CD896091A}">
      <dsp:nvSpPr>
        <dsp:cNvPr id="0" name=""/>
        <dsp:cNvSpPr/>
      </dsp:nvSpPr>
      <dsp:spPr>
        <a:xfrm rot="20563377">
          <a:off x="3053700" y="1919711"/>
          <a:ext cx="430222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3055395" y="1980952"/>
        <a:ext cx="355094" cy="150256"/>
      </dsp:txXfrm>
    </dsp:sp>
    <dsp:sp modelId="{99DB8EA9-0F0E-4C3B-832A-27E875F0ED7D}">
      <dsp:nvSpPr>
        <dsp:cNvPr id="0" name=""/>
        <dsp:cNvSpPr/>
      </dsp:nvSpPr>
      <dsp:spPr>
        <a:xfrm>
          <a:off x="3489353" y="1136017"/>
          <a:ext cx="1679058" cy="1134319"/>
        </a:xfrm>
        <a:prstGeom prst="roundRect">
          <a:avLst/>
        </a:prstGeom>
        <a:solidFill>
          <a:schemeClr val="accent1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Associations</a:t>
          </a:r>
          <a:endParaRPr lang="en-CA" sz="18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3544726" y="1191390"/>
        <a:ext cx="1568312" cy="1023573"/>
      </dsp:txXfrm>
    </dsp:sp>
    <dsp:sp modelId="{5B9C6CA8-FD75-427F-949E-461A392F29ED}">
      <dsp:nvSpPr>
        <dsp:cNvPr id="0" name=""/>
        <dsp:cNvSpPr/>
      </dsp:nvSpPr>
      <dsp:spPr>
        <a:xfrm rot="2765729">
          <a:off x="2879692" y="2685963"/>
          <a:ext cx="488206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2891207" y="2708983"/>
        <a:ext cx="413078" cy="150256"/>
      </dsp:txXfrm>
    </dsp:sp>
    <dsp:sp modelId="{021C632C-0B3C-4485-9820-40902A7EA9C1}">
      <dsp:nvSpPr>
        <dsp:cNvPr id="0" name=""/>
        <dsp:cNvSpPr/>
      </dsp:nvSpPr>
      <dsp:spPr>
        <a:xfrm>
          <a:off x="3120627" y="3077702"/>
          <a:ext cx="1511171" cy="1134319"/>
        </a:xfrm>
        <a:prstGeom prst="roundRect">
          <a:avLst/>
        </a:prstGeom>
        <a:solidFill>
          <a:srgbClr val="9933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Companies</a:t>
          </a:r>
          <a:endParaRPr lang="en-CA" sz="18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3176000" y="3133075"/>
        <a:ext cx="1400425" cy="1023573"/>
      </dsp:txXfrm>
    </dsp:sp>
    <dsp:sp modelId="{B8BEC30D-67D1-4A98-BC5F-3DA228EE01C2}">
      <dsp:nvSpPr>
        <dsp:cNvPr id="0" name=""/>
        <dsp:cNvSpPr/>
      </dsp:nvSpPr>
      <dsp:spPr>
        <a:xfrm rot="7956900">
          <a:off x="1671141" y="2669700"/>
          <a:ext cx="494785" cy="297247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9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 rot="10800000">
        <a:off x="1745916" y="2696337"/>
        <a:ext cx="405611" cy="178349"/>
      </dsp:txXfrm>
    </dsp:sp>
    <dsp:sp modelId="{5CCD99E4-CC7D-4498-8D93-510CF12C2693}">
      <dsp:nvSpPr>
        <dsp:cNvPr id="0" name=""/>
        <dsp:cNvSpPr/>
      </dsp:nvSpPr>
      <dsp:spPr>
        <a:xfrm>
          <a:off x="511488" y="3077709"/>
          <a:ext cx="1511171" cy="1134319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Private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Researchers </a:t>
          </a:r>
        </a:p>
      </dsp:txBody>
      <dsp:txXfrm>
        <a:off x="566861" y="3133082"/>
        <a:ext cx="1400425" cy="1023573"/>
      </dsp:txXfrm>
    </dsp:sp>
    <dsp:sp modelId="{99666E7F-D875-4911-89B2-5FC626AC3EBD}">
      <dsp:nvSpPr>
        <dsp:cNvPr id="0" name=""/>
        <dsp:cNvSpPr/>
      </dsp:nvSpPr>
      <dsp:spPr>
        <a:xfrm rot="11948558">
          <a:off x="1524873" y="1874739"/>
          <a:ext cx="517425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 rot="10800000">
        <a:off x="1597924" y="1937142"/>
        <a:ext cx="442297" cy="150256"/>
      </dsp:txXfrm>
    </dsp:sp>
    <dsp:sp modelId="{83C5F69E-B4D3-4F34-831D-15BA6348ED82}">
      <dsp:nvSpPr>
        <dsp:cNvPr id="0" name=""/>
        <dsp:cNvSpPr/>
      </dsp:nvSpPr>
      <dsp:spPr>
        <a:xfrm>
          <a:off x="7872" y="1074272"/>
          <a:ext cx="1511171" cy="1134319"/>
        </a:xfrm>
        <a:prstGeom prst="roundRect">
          <a:avLst/>
        </a:prstGeom>
        <a:solidFill>
          <a:schemeClr val="bg1">
            <a:lumMod val="50000"/>
          </a:schemeClr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Academics</a:t>
          </a:r>
        </a:p>
      </dsp:txBody>
      <dsp:txXfrm>
        <a:off x="63245" y="1129645"/>
        <a:ext cx="1400425" cy="102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8D1D-2190-4279-B773-04DE45EA6D9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FAB0D-958C-4410-AFB3-04641717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DF66A0A-8579-4B57-B0EF-8711B9F8F97B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165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2DABC1A-375E-4D10-9488-DF9F1CA524B3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40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dirty="0"/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72" indent="-3020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65" indent="-24165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71" indent="-24165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878" indent="-24165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184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490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796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8102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9/9/2010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72" indent="-3020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65" indent="-24165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71" indent="-24165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878" indent="-24165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184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490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796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8102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0C2C5-5C13-418E-BBF5-2950BBA53A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3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DF66A0A-8579-4B57-B0EF-8711B9F8F97B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242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DF66A0A-8579-4B57-B0EF-8711B9F8F97B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36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09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0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47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74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654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6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8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5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3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4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8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BA2C2B-A95A-4D52-90DF-FF9D4622FC67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81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c.com/getdoc.jsp?containerId=prUS4998002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ipvm.com/reports/scam-research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star.com/news/world/2013/12/31/western_nations_sending_alzheimers_patients_to_thailand_for_care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eguardian.com/society/2020/jan/12/families-sending-relatives-with-dementia-to-thailand-for-care" TargetMode="External"/><Relationship Id="rId5" Type="http://schemas.openxmlformats.org/officeDocument/2006/relationships/hyperlink" Target="https://www.thestar.com/news/world/2013/12/31/western_nations_sending_alzheimers_patients_to_thailand_for_care.html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star.com/news/world/2013/12/31/western_nations_sending_alzheimers_patients_to_thailand_for_car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xy.lib.sfu.ca/login?url=https://www.proquest.com/newspapers/india-push-acceptance-when-grandparents-move-out/docview/1076721961/se-2?accountid=138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C2C71D-481F-4CED-B428-90A1E1385DBF}"/>
              </a:ext>
            </a:extLst>
          </p:cNvPr>
          <p:cNvSpPr/>
          <p:nvPr/>
        </p:nvSpPr>
        <p:spPr>
          <a:xfrm rot="20481765">
            <a:off x="7519102" y="3628288"/>
            <a:ext cx="4130688" cy="1894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04944-457A-4ED3-AD5A-F20658BAF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90" y="1167201"/>
            <a:ext cx="844623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Pyramids, </a:t>
            </a:r>
            <a:br>
              <a:rPr lang="en-US" dirty="0"/>
            </a:br>
            <a:r>
              <a:rPr lang="en-US" dirty="0"/>
              <a:t>Wheels, </a:t>
            </a:r>
            <a:br>
              <a:rPr lang="en-US" dirty="0"/>
            </a:br>
            <a:r>
              <a:rPr lang="en-US" dirty="0"/>
              <a:t>and Shooting Stars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24340F-2108-40F0-8BEB-EEACA74B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877" y="3664142"/>
            <a:ext cx="7461210" cy="60812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Effective ways to think about the structure of business information in BUS 784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ADF7AC56-EC43-48D7-A7EE-BD96E8FA275E}"/>
              </a:ext>
            </a:extLst>
          </p:cNvPr>
          <p:cNvSpPr/>
          <p:nvPr/>
        </p:nvSpPr>
        <p:spPr>
          <a:xfrm>
            <a:off x="5390117" y="512803"/>
            <a:ext cx="1934640" cy="1667325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C51C0786-13B5-419B-AF27-B92860428D36}"/>
              </a:ext>
            </a:extLst>
          </p:cNvPr>
          <p:cNvGrpSpPr/>
          <p:nvPr/>
        </p:nvGrpSpPr>
        <p:grpSpPr>
          <a:xfrm>
            <a:off x="7300686" y="3072032"/>
            <a:ext cx="4170314" cy="3072349"/>
            <a:chOff x="7871582" y="377213"/>
            <a:chExt cx="3352676" cy="2888501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59DFA3A-CA69-4F04-AEC8-F4CCA1667F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50553" y="1665517"/>
              <a:ext cx="1338943" cy="984037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8A14426-DB30-4C24-B4F3-F77D6A6B69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90934" y="1403908"/>
              <a:ext cx="1798562" cy="676476"/>
            </a:xfrm>
            <a:prstGeom prst="straightConnector1">
              <a:avLst/>
            </a:prstGeom>
            <a:ln w="3492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A192AAD-EC98-4834-B568-4328704320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32915" y="1665517"/>
              <a:ext cx="1527982" cy="762000"/>
            </a:xfrm>
            <a:prstGeom prst="straightConnector1">
              <a:avLst/>
            </a:prstGeom>
            <a:ln w="34925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A803937-46D9-420A-912D-F98098269D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57213" y="1965917"/>
              <a:ext cx="932283" cy="868243"/>
            </a:xfrm>
            <a:prstGeom prst="straightConnector1">
              <a:avLst/>
            </a:prstGeom>
            <a:ln w="3492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B101B7F-7B48-4C1D-A88C-B318929BF4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55773" y="1876160"/>
              <a:ext cx="738523" cy="1095116"/>
            </a:xfrm>
            <a:prstGeom prst="straightConnector1">
              <a:avLst/>
            </a:prstGeom>
            <a:ln w="3492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9FFD7047-56A7-4866-82A0-60B5BAB17F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71582" y="1194044"/>
              <a:ext cx="1771262" cy="497510"/>
            </a:xfrm>
            <a:prstGeom prst="straightConnector1">
              <a:avLst/>
            </a:prstGeom>
            <a:ln w="3492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2201CFF-761F-4531-B68C-723C65A6CE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47465" y="1828304"/>
              <a:ext cx="472322" cy="1335177"/>
            </a:xfrm>
            <a:prstGeom prst="straightConnector1">
              <a:avLst/>
            </a:prstGeom>
            <a:ln w="34925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12-Point Star 36">
              <a:extLst>
                <a:ext uri="{FF2B5EF4-FFF2-40B4-BE49-F238E27FC236}">
                  <a16:creationId xmlns:a16="http://schemas.microsoft.com/office/drawing/2014/main" id="{A3E23A79-CEE2-48D0-9812-31B47AC941F6}"/>
                </a:ext>
              </a:extLst>
            </p:cNvPr>
            <p:cNvSpPr/>
            <p:nvPr/>
          </p:nvSpPr>
          <p:spPr>
            <a:xfrm>
              <a:off x="9970963" y="377213"/>
              <a:ext cx="1253295" cy="1287976"/>
            </a:xfrm>
            <a:prstGeom prst="star1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00604E4B-8A1D-4224-86CA-7158D4D0F1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63387" y="1838965"/>
              <a:ext cx="311431" cy="1426749"/>
            </a:xfrm>
            <a:prstGeom prst="straightConnector1">
              <a:avLst/>
            </a:prstGeom>
            <a:ln w="34925">
              <a:solidFill>
                <a:srgbClr val="DD23B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908F8F9A-3E20-4B06-BEF5-51F7B580E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082" y="503526"/>
            <a:ext cx="2640197" cy="217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24" y="1001950"/>
            <a:ext cx="6966138" cy="74755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-107" charset="0"/>
                <a:ea typeface="ＭＳ Ｐゴシック" pitchFamily="-107" charset="-128"/>
                <a:cs typeface="+mj-cs"/>
              </a:rPr>
              <a:t>Business Information</a:t>
            </a:r>
            <a:endParaRPr lang="en-CA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8686800" y="1190176"/>
            <a:ext cx="914400" cy="4905825"/>
            <a:chOff x="7162800" y="1189497"/>
            <a:chExt cx="914400" cy="4906510"/>
          </a:xfrm>
        </p:grpSpPr>
        <p:sp>
          <p:nvSpPr>
            <p:cNvPr id="5" name="Up Arrow 4"/>
            <p:cNvSpPr/>
            <p:nvPr/>
          </p:nvSpPr>
          <p:spPr>
            <a:xfrm>
              <a:off x="7467600" y="1937156"/>
              <a:ext cx="304800" cy="4158851"/>
            </a:xfrm>
            <a:prstGeom prst="upArrow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126" name="TextBox 5"/>
            <p:cNvSpPr txBox="1">
              <a:spLocks noChangeArrowheads="1"/>
            </p:cNvSpPr>
            <p:nvPr/>
          </p:nvSpPr>
          <p:spPr bwMode="auto">
            <a:xfrm>
              <a:off x="7162800" y="1189497"/>
              <a:ext cx="914400" cy="58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200" dirty="0">
                  <a:solidFill>
                    <a:srgbClr val="00B050"/>
                  </a:solidFill>
                </a:rPr>
                <a:t>$$$</a:t>
              </a:r>
              <a:endParaRPr lang="en-CA" altLang="en-US" sz="32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52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9998-80B1-430B-8DB7-CEA00E55F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885369"/>
            <a:ext cx="10058400" cy="846785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Pyramid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8253-0413-411A-83FE-16F6F26E5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056190"/>
            <a:ext cx="10451253" cy="474132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Why do you think the following two market size estimates are so different?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96416E-7838-4749-8844-153B30E58512}"/>
              </a:ext>
            </a:extLst>
          </p:cNvPr>
          <p:cNvSpPr txBox="1"/>
          <p:nvPr/>
        </p:nvSpPr>
        <p:spPr>
          <a:xfrm>
            <a:off x="1097279" y="2685142"/>
            <a:ext cx="4504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a. </a:t>
            </a:r>
            <a:r>
              <a:rPr lang="en-US" dirty="0"/>
              <a:t>Euromonitor International: </a:t>
            </a:r>
            <a:r>
              <a:rPr lang="en-US" b="1" dirty="0">
                <a:highlight>
                  <a:srgbClr val="FFFF00"/>
                </a:highlight>
              </a:rPr>
              <a:t>232,667,700</a:t>
            </a:r>
            <a:r>
              <a:rPr lang="en-US" dirty="0"/>
              <a:t> units of wearables estimated to be sold worldwide in 2026. 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Retrieved Jan. 31, 2023 from Euromonitor’s Passport database at SFU Library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62A73D-9AF8-47FB-A42E-7F2A4A59FC1E}"/>
              </a:ext>
            </a:extLst>
          </p:cNvPr>
          <p:cNvSpPr txBox="1"/>
          <p:nvPr/>
        </p:nvSpPr>
        <p:spPr>
          <a:xfrm>
            <a:off x="6761239" y="2685142"/>
            <a:ext cx="45042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b. </a:t>
            </a:r>
            <a:r>
              <a:rPr lang="en-US" dirty="0"/>
              <a:t>IDC Inc.: </a:t>
            </a:r>
            <a:r>
              <a:rPr lang="en-US" b="1" dirty="0">
                <a:highlight>
                  <a:srgbClr val="FFFF00"/>
                </a:highlight>
              </a:rPr>
              <a:t>628.3 million</a:t>
            </a:r>
            <a:r>
              <a:rPr lang="en-US" b="1" dirty="0"/>
              <a:t> </a:t>
            </a:r>
            <a:r>
              <a:rPr lang="en-US" dirty="0"/>
              <a:t>units of wearables forecast to be shipped annually by the end of 2026. 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Press release: Dec. 21, 2022. Online: </a:t>
            </a:r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https://www.idc.com/getdoc.jsp?containerId=prUS49980022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7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608" y="919382"/>
            <a:ext cx="8305800" cy="80434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-107" charset="0"/>
                <a:ea typeface="ＭＳ Ｐゴシック" pitchFamily="-107" charset="-128"/>
                <a:cs typeface="+mj-cs"/>
              </a:rPr>
              <a:t>Business Info - Issues</a:t>
            </a:r>
            <a:endParaRPr lang="en-CA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306553"/>
              </p:ext>
            </p:extLst>
          </p:nvPr>
        </p:nvGraphicFramePr>
        <p:xfrm>
          <a:off x="1981200" y="1600201"/>
          <a:ext cx="4343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942014" y="4572000"/>
            <a:ext cx="4192586" cy="1371600"/>
            <a:chOff x="4343400" y="4572000"/>
            <a:chExt cx="4267200" cy="1371600"/>
          </a:xfrm>
        </p:grpSpPr>
        <p:sp>
          <p:nvSpPr>
            <p:cNvPr id="3" name="TextBox 2"/>
            <p:cNvSpPr txBox="1"/>
            <p:nvPr/>
          </p:nvSpPr>
          <p:spPr>
            <a:xfrm>
              <a:off x="5257800" y="4800600"/>
              <a:ext cx="3352800" cy="9239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latin typeface="Century Gothic" panose="020B0502020202020204" pitchFamily="34" charset="0"/>
                </a:rPr>
                <a:t>Varying definitions</a:t>
              </a:r>
            </a:p>
            <a:p>
              <a:pPr>
                <a:defRPr/>
              </a:pPr>
              <a:r>
                <a:rPr lang="en-US" dirty="0">
                  <a:latin typeface="Century Gothic" panose="020B0502020202020204" pitchFamily="34" charset="0"/>
                </a:rPr>
                <a:t>Varying quality</a:t>
              </a:r>
            </a:p>
            <a:p>
              <a:pPr>
                <a:defRPr/>
              </a:pPr>
              <a:r>
                <a:rPr lang="en-US" dirty="0">
                  <a:latin typeface="Century Gothic" panose="020B0502020202020204" pitchFamily="34" charset="0"/>
                </a:rPr>
                <a:t>Gaps</a:t>
              </a:r>
            </a:p>
          </p:txBody>
        </p:sp>
        <p:sp>
          <p:nvSpPr>
            <p:cNvPr id="11" name="Right Brace 10"/>
            <p:cNvSpPr/>
            <p:nvPr/>
          </p:nvSpPr>
          <p:spPr>
            <a:xfrm>
              <a:off x="4343400" y="4572000"/>
              <a:ext cx="381000" cy="13716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724400" y="5257800"/>
              <a:ext cx="457200" cy="476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943600" y="3733801"/>
            <a:ext cx="4038600" cy="646113"/>
            <a:chOff x="4419600" y="3733800"/>
            <a:chExt cx="4038600" cy="646331"/>
          </a:xfrm>
        </p:grpSpPr>
        <p:sp>
          <p:nvSpPr>
            <p:cNvPr id="6156" name="TextBox 7"/>
            <p:cNvSpPr txBox="1">
              <a:spLocks noChangeArrowheads="1"/>
            </p:cNvSpPr>
            <p:nvPr/>
          </p:nvSpPr>
          <p:spPr bwMode="auto">
            <a:xfrm>
              <a:off x="5257800" y="3733800"/>
              <a:ext cx="3200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Issues below, plus</a:t>
              </a:r>
              <a:r>
                <a:rPr lang="en-CA" altLang="en-US" sz="1800" dirty="0">
                  <a:solidFill>
                    <a:schemeClr val="tx1"/>
                  </a:solidFill>
                </a:rPr>
                <a:t>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Methodology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4419600" y="4056172"/>
              <a:ext cx="457200" cy="47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942014" y="2362200"/>
            <a:ext cx="4040187" cy="1200150"/>
            <a:chOff x="4418527" y="2362200"/>
            <a:chExt cx="4039673" cy="1200329"/>
          </a:xfrm>
        </p:grpSpPr>
        <p:sp>
          <p:nvSpPr>
            <p:cNvPr id="6154" name="TextBox 8"/>
            <p:cNvSpPr txBox="1">
              <a:spLocks noChangeArrowheads="1"/>
            </p:cNvSpPr>
            <p:nvPr/>
          </p:nvSpPr>
          <p:spPr bwMode="auto">
            <a:xfrm>
              <a:off x="5258207" y="2362200"/>
              <a:ext cx="3199993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Issues below, plus</a:t>
              </a:r>
              <a:r>
                <a:rPr lang="en-CA" altLang="en-US" sz="1800" dirty="0">
                  <a:solidFill>
                    <a:schemeClr val="tx1"/>
                  </a:solidFill>
                </a:rPr>
                <a:t>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Expertise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Experience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Track record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4418527" y="3200525"/>
              <a:ext cx="457142" cy="47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5943600" y="1752600"/>
            <a:ext cx="3657600" cy="369888"/>
            <a:chOff x="4419600" y="1752600"/>
            <a:chExt cx="3657600" cy="369332"/>
          </a:xfrm>
        </p:grpSpPr>
        <p:sp>
          <p:nvSpPr>
            <p:cNvPr id="6152" name="TextBox 9"/>
            <p:cNvSpPr txBox="1">
              <a:spLocks noChangeArrowheads="1"/>
            </p:cNvSpPr>
            <p:nvPr/>
          </p:nvSpPr>
          <p:spPr bwMode="auto">
            <a:xfrm>
              <a:off x="5257800" y="1752600"/>
              <a:ext cx="2819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Issues below (again)</a:t>
              </a:r>
              <a:endParaRPr lang="en-CA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4419600" y="1942814"/>
              <a:ext cx="457200" cy="47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A19E1FE-2074-4CE7-9D9D-3832E7C380BE}"/>
              </a:ext>
            </a:extLst>
          </p:cNvPr>
          <p:cNvSpPr txBox="1"/>
          <p:nvPr/>
        </p:nvSpPr>
        <p:spPr>
          <a:xfrm>
            <a:off x="9982200" y="4138880"/>
            <a:ext cx="14802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Bonus: </a:t>
            </a:r>
            <a:br>
              <a:rPr lang="en-US" sz="2400" b="1" dirty="0"/>
            </a:br>
            <a:endParaRPr lang="en-US" sz="800" dirty="0"/>
          </a:p>
          <a:p>
            <a:pPr algn="ctr"/>
            <a:r>
              <a:rPr lang="en-US" sz="240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Scam research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4198" y="894055"/>
            <a:ext cx="6178773" cy="85725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Helvetica"/>
              </a:rPr>
              <a:t>Information Sources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506437" y="572486"/>
            <a:ext cx="2513258" cy="1117074"/>
            <a:chOff x="6637188" y="126656"/>
            <a:chExt cx="3351011" cy="1489432"/>
          </a:xfrm>
        </p:grpSpPr>
        <p:sp>
          <p:nvSpPr>
            <p:cNvPr id="8" name="TextBox 7"/>
            <p:cNvSpPr txBox="1"/>
            <p:nvPr/>
          </p:nvSpPr>
          <p:spPr>
            <a:xfrm>
              <a:off x="6637188" y="126656"/>
              <a:ext cx="3351011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Regulations, Trade Data, Industry Overviews, 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and</a:t>
              </a:r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more...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7336678" y="1063997"/>
              <a:ext cx="414068" cy="552091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791207" y="5047010"/>
            <a:ext cx="2253213" cy="421480"/>
            <a:chOff x="604387" y="4728150"/>
            <a:chExt cx="2253213" cy="421480"/>
          </a:xfrm>
        </p:grpSpPr>
        <p:sp>
          <p:nvSpPr>
            <p:cNvPr id="10" name="TextBox 9"/>
            <p:cNvSpPr txBox="1"/>
            <p:nvPr/>
          </p:nvSpPr>
          <p:spPr>
            <a:xfrm>
              <a:off x="604387" y="4728150"/>
              <a:ext cx="155001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Pyramid peak! 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2078974" y="4953000"/>
              <a:ext cx="778626" cy="19663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2920482" y="2334013"/>
            <a:ext cx="1718353" cy="553998"/>
            <a:chOff x="1461698" y="2822883"/>
            <a:chExt cx="2291137" cy="738664"/>
          </a:xfrm>
        </p:grpSpPr>
        <p:sp>
          <p:nvSpPr>
            <p:cNvPr id="2" name="TextBox 1"/>
            <p:cNvSpPr txBox="1"/>
            <p:nvPr/>
          </p:nvSpPr>
          <p:spPr>
            <a:xfrm>
              <a:off x="1461698" y="2822883"/>
              <a:ext cx="19927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How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 &amp; </a:t>
              </a:r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Why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 Questions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3102796" y="3380198"/>
              <a:ext cx="650039" cy="181294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0106781" y="4459999"/>
            <a:ext cx="19043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Helvetica" panose="020B0604020202020204" pitchFamily="34" charset="0"/>
                <a:cs typeface="Helvetica" panose="020B0604020202020204" pitchFamily="34" charset="0"/>
              </a:rPr>
              <a:t>Key financials? News about actions taken?</a:t>
            </a:r>
            <a:endParaRPr lang="en-US" sz="15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8711173" y="5353179"/>
            <a:ext cx="604789" cy="2189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9881594" y="1987033"/>
            <a:ext cx="2070261" cy="1015663"/>
            <a:chOff x="8411241" y="2367746"/>
            <a:chExt cx="2760348" cy="1354217"/>
          </a:xfrm>
        </p:grpSpPr>
        <p:sp>
          <p:nvSpPr>
            <p:cNvPr id="7" name="TextBox 6"/>
            <p:cNvSpPr txBox="1"/>
            <p:nvPr/>
          </p:nvSpPr>
          <p:spPr>
            <a:xfrm>
              <a:off x="9229678" y="2367746"/>
              <a:ext cx="1941911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Directories, Industry Overviews, News…</a:t>
              </a:r>
              <a:endParaRPr lang="en-US" sz="15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8411241" y="2949883"/>
              <a:ext cx="776536" cy="619167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4234298476"/>
              </p:ext>
            </p:extLst>
          </p:nvPr>
        </p:nvGraphicFramePr>
        <p:xfrm>
          <a:off x="4713182" y="1807768"/>
          <a:ext cx="5168412" cy="4212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E4CFD1E-01EB-458F-A819-0E977EE6C391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9444336" y="4852414"/>
            <a:ext cx="662445" cy="405336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99AA385-464F-40D9-99E1-69FB7F50C992}"/>
              </a:ext>
            </a:extLst>
          </p:cNvPr>
          <p:cNvSpPr txBox="1"/>
          <p:nvPr/>
        </p:nvSpPr>
        <p:spPr>
          <a:xfrm>
            <a:off x="496031" y="3323704"/>
            <a:ext cx="3726220" cy="1323439"/>
          </a:xfrm>
          <a:prstGeom prst="rect">
            <a:avLst/>
          </a:prstGeom>
          <a:noFill/>
          <a:ln w="158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0070C0"/>
                </a:solidFill>
              </a:rPr>
              <a:t>WHY</a:t>
            </a:r>
            <a:r>
              <a:rPr lang="en-US" sz="2000" dirty="0">
                <a:solidFill>
                  <a:srgbClr val="0070C0"/>
                </a:solidFill>
              </a:rPr>
              <a:t> might any of these source types gather info on your topic </a:t>
            </a:r>
            <a:r>
              <a:rPr lang="en-US" sz="2000" u="sng" dirty="0">
                <a:solidFill>
                  <a:srgbClr val="0070C0"/>
                </a:solidFill>
              </a:rPr>
              <a:t>and</a:t>
            </a:r>
            <a:r>
              <a:rPr lang="en-US" sz="2000" dirty="0">
                <a:solidFill>
                  <a:srgbClr val="0070C0"/>
                </a:solidFill>
              </a:rPr>
              <a:t> make it public?</a:t>
            </a:r>
          </a:p>
          <a:p>
            <a:pPr algn="ctr"/>
            <a:r>
              <a:rPr lang="en-US" sz="2000" dirty="0">
                <a:solidFill>
                  <a:srgbClr val="0070C0"/>
                </a:solidFill>
              </a:rPr>
              <a:t>E.g.: </a:t>
            </a:r>
            <a:r>
              <a:rPr lang="en-US" sz="2000" i="1" dirty="0">
                <a:solidFill>
                  <a:srgbClr val="0070C0"/>
                </a:solidFill>
              </a:rPr>
              <a:t>Fish consumption in Canada</a:t>
            </a:r>
          </a:p>
        </p:txBody>
      </p:sp>
    </p:spTree>
    <p:extLst>
      <p:ext uri="{BB962C8B-B14F-4D97-AF65-F5344CB8AC3E}">
        <p14:creationId xmlns:p14="http://schemas.microsoft.com/office/powerpoint/2010/main" val="130518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1650" y="947979"/>
            <a:ext cx="5873900" cy="80178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-107" charset="0"/>
                <a:ea typeface="ＭＳ Ｐゴシック" pitchFamily="-107" charset="-128"/>
                <a:cs typeface="+mj-cs"/>
              </a:rPr>
              <a:t>Converging Trends</a:t>
            </a:r>
            <a:endParaRPr lang="en-CA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sp>
        <p:nvSpPr>
          <p:cNvPr id="37" name="12-Point Star 36"/>
          <p:cNvSpPr/>
          <p:nvPr/>
        </p:nvSpPr>
        <p:spPr>
          <a:xfrm>
            <a:off x="7257663" y="120100"/>
            <a:ext cx="3453881" cy="2922725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631664" y="809307"/>
            <a:ext cx="27365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Thai care homes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for European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Alzheimer’s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patients</a:t>
            </a:r>
            <a:br>
              <a:rPr lang="en-US" sz="2400" b="1" i="1" dirty="0">
                <a:solidFill>
                  <a:srgbClr val="FF0000"/>
                </a:solidFill>
                <a:latin typeface="+mj-lt"/>
              </a:rPr>
            </a:br>
            <a:r>
              <a:rPr lang="en-US" b="1" i="1" dirty="0">
                <a:solidFill>
                  <a:srgbClr val="FF0000"/>
                </a:solidFill>
                <a:latin typeface="+mj-lt"/>
              </a:rPr>
              <a:t>&lt;</a:t>
            </a:r>
            <a:r>
              <a:rPr lang="en-US" b="1" i="1" dirty="0">
                <a:solidFill>
                  <a:srgbClr val="FF000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news</a:t>
            </a:r>
            <a:r>
              <a:rPr lang="en-US" b="1" i="1" dirty="0">
                <a:solidFill>
                  <a:srgbClr val="FF0000"/>
                </a:solidFill>
                <a:latin typeface="+mj-lt"/>
              </a:rPr>
              <a:t>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132B65-E94E-47A3-85FC-6EA20E4EC6D3}"/>
              </a:ext>
            </a:extLst>
          </p:cNvPr>
          <p:cNvSpPr txBox="1"/>
          <p:nvPr/>
        </p:nvSpPr>
        <p:spPr>
          <a:xfrm>
            <a:off x="1101650" y="2165682"/>
            <a:ext cx="339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Read this news article:</a:t>
            </a:r>
          </a:p>
        </p:txBody>
      </p:sp>
      <p:pic>
        <p:nvPicPr>
          <p:cNvPr id="1026" name="Picture 2" descr="QR Code">
            <a:extLst>
              <a:ext uri="{FF2B5EF4-FFF2-40B4-BE49-F238E27FC236}">
                <a16:creationId xmlns:a16="http://schemas.microsoft.com/office/drawing/2014/main" id="{879E4B83-21D5-43F3-B393-8512AED2B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42" y="2931548"/>
            <a:ext cx="3212495" cy="321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5EC7FFB3-12C0-47EC-8B79-EA0118679439}"/>
              </a:ext>
            </a:extLst>
          </p:cNvPr>
          <p:cNvSpPr txBox="1"/>
          <p:nvPr/>
        </p:nvSpPr>
        <p:spPr>
          <a:xfrm>
            <a:off x="1101651" y="4125852"/>
            <a:ext cx="3044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bit.ly/447-preread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9E193E2-E905-4C15-8656-E794F3E1FBC7}"/>
              </a:ext>
            </a:extLst>
          </p:cNvPr>
          <p:cNvCxnSpPr>
            <a:cxnSpLocks/>
          </p:cNvCxnSpPr>
          <p:nvPr/>
        </p:nvCxnSpPr>
        <p:spPr>
          <a:xfrm flipH="1">
            <a:off x="2213826" y="2675318"/>
            <a:ext cx="108460" cy="13257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E046CA0-D634-4FF1-8223-1DE95F95AFFE}"/>
              </a:ext>
            </a:extLst>
          </p:cNvPr>
          <p:cNvCxnSpPr>
            <a:cxnSpLocks/>
          </p:cNvCxnSpPr>
          <p:nvPr/>
        </p:nvCxnSpPr>
        <p:spPr>
          <a:xfrm>
            <a:off x="2322286" y="2675318"/>
            <a:ext cx="1973943" cy="8800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AF400A6-9DC0-4A6D-B3FF-9F13C6AF7635}"/>
              </a:ext>
            </a:extLst>
          </p:cNvPr>
          <p:cNvSpPr txBox="1"/>
          <p:nvPr/>
        </p:nvSpPr>
        <p:spPr>
          <a:xfrm>
            <a:off x="8072950" y="3937630"/>
            <a:ext cx="3392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What trends converged to create the market described in the article?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787C1-AC96-48F7-A70D-D26B135006FE}"/>
              </a:ext>
            </a:extLst>
          </p:cNvPr>
          <p:cNvSpPr txBox="1"/>
          <p:nvPr/>
        </p:nvSpPr>
        <p:spPr>
          <a:xfrm>
            <a:off x="1193074" y="5137959"/>
            <a:ext cx="225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(</a:t>
            </a:r>
            <a:r>
              <a:rPr lang="en-US" i="1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Alternative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162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1650" y="947979"/>
            <a:ext cx="5873900" cy="80178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-107" charset="0"/>
                <a:ea typeface="ＭＳ Ｐゴシック" pitchFamily="-107" charset="-128"/>
                <a:cs typeface="+mj-cs"/>
              </a:rPr>
              <a:t>Converging Trends</a:t>
            </a:r>
            <a:endParaRPr lang="en-CA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62200" y="2667000"/>
            <a:ext cx="5029200" cy="34290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60306" y="576989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j-lt"/>
                <a:cs typeface="MoolBoran" panose="020B0100010101010101" pitchFamily="34" charset="0"/>
              </a:rPr>
              <a:t>Cost/patient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905000" y="2405390"/>
            <a:ext cx="5486400" cy="2090410"/>
          </a:xfrm>
          <a:prstGeom prst="straightConnector1">
            <a:avLst/>
          </a:prstGeom>
          <a:ln w="349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09800" y="43815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+mj-lt"/>
                <a:cs typeface="MoolBoran" panose="020B0100010101010101" pitchFamily="34" charset="0"/>
              </a:rPr>
              <a:t>60+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030964" y="2667000"/>
            <a:ext cx="5131837" cy="2406808"/>
          </a:xfrm>
          <a:prstGeom prst="straightConnector1">
            <a:avLst/>
          </a:prstGeom>
          <a:ln w="349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74506" y="503090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5"/>
                </a:solidFill>
                <a:latin typeface="+mj-lt"/>
                <a:cs typeface="MoolBoran" panose="020B0100010101010101" pitchFamily="34" charset="0"/>
              </a:rPr>
              <a:t>Alzheimers</a:t>
            </a:r>
            <a:endParaRPr lang="en-US" dirty="0">
              <a:solidFill>
                <a:schemeClr val="accent5"/>
              </a:solidFill>
              <a:latin typeface="+mj-lt"/>
              <a:cs typeface="MoolBoran" panose="020B0100010101010101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038600" y="2967399"/>
            <a:ext cx="3352800" cy="3538210"/>
          </a:xfrm>
          <a:prstGeom prst="straightConnector1">
            <a:avLst/>
          </a:prstGeom>
          <a:ln w="349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04184" y="56891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+mj-lt"/>
                <a:cs typeface="MoolBoran" panose="020B0100010101010101" pitchFamily="34" charset="0"/>
              </a:rPr>
              <a:t>Academic opinions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728996" y="2877642"/>
            <a:ext cx="1967204" cy="3751758"/>
          </a:xfrm>
          <a:prstGeom prst="straightConnector1">
            <a:avLst/>
          </a:prstGeom>
          <a:ln w="3492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84167" y="5519033"/>
            <a:ext cx="120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  <a:latin typeface="+mj-lt"/>
                <a:cs typeface="MoolBoran" panose="020B0100010101010101" pitchFamily="34" charset="0"/>
              </a:rPr>
              <a:t>Medical tourism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732385" y="2195527"/>
            <a:ext cx="5612363" cy="1461606"/>
          </a:xfrm>
          <a:prstGeom prst="straightConnector1">
            <a:avLst/>
          </a:prstGeom>
          <a:ln w="3492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65345" y="360309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MoolBoran" panose="020B0100010101010101" pitchFamily="34" charset="0"/>
              </a:rPr>
              <a:t>Skype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7341638" y="2829785"/>
            <a:ext cx="580053" cy="3751757"/>
          </a:xfrm>
          <a:prstGeom prst="straightConnector1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570236" y="5796032"/>
            <a:ext cx="1950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MoolBoran" panose="020B0100010101010101" pitchFamily="34" charset="0"/>
              </a:rPr>
              <a:t>Multiculturalism</a:t>
            </a:r>
          </a:p>
        </p:txBody>
      </p:sp>
      <p:sp>
        <p:nvSpPr>
          <p:cNvPr id="37" name="12-Point Star 36"/>
          <p:cNvSpPr/>
          <p:nvPr/>
        </p:nvSpPr>
        <p:spPr>
          <a:xfrm>
            <a:off x="7257663" y="120100"/>
            <a:ext cx="3453881" cy="2922725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631664" y="809307"/>
            <a:ext cx="27365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Thai care homes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for European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Alzheimer’s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patients</a:t>
            </a:r>
            <a:br>
              <a:rPr lang="en-US" sz="2400" b="1" i="1" dirty="0">
                <a:solidFill>
                  <a:srgbClr val="FF0000"/>
                </a:solidFill>
                <a:latin typeface="+mj-lt"/>
              </a:rPr>
            </a:br>
            <a:r>
              <a:rPr lang="en-US" b="1" i="1" dirty="0">
                <a:solidFill>
                  <a:srgbClr val="FF0000"/>
                </a:solidFill>
                <a:latin typeface="+mj-lt"/>
              </a:rPr>
              <a:t>&lt;</a:t>
            </a:r>
            <a:r>
              <a:rPr lang="en-US" b="1" i="1" dirty="0">
                <a:solidFill>
                  <a:srgbClr val="FF000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news</a:t>
            </a:r>
            <a:r>
              <a:rPr lang="en-US" b="1" i="1" dirty="0">
                <a:solidFill>
                  <a:srgbClr val="FF0000"/>
                </a:solidFill>
                <a:latin typeface="+mj-lt"/>
              </a:rPr>
              <a:t>&gt;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 flipV="1">
            <a:off x="8273144" y="2967400"/>
            <a:ext cx="32657" cy="2432838"/>
          </a:xfrm>
          <a:prstGeom prst="straightConnector1">
            <a:avLst/>
          </a:prstGeom>
          <a:ln w="34925">
            <a:solidFill>
              <a:srgbClr val="DD23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560150" y="5042825"/>
            <a:ext cx="1950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D23B5"/>
                </a:solidFill>
                <a:latin typeface="+mj-lt"/>
                <a:cs typeface="MoolBoran" panose="020B0100010101010101" pitchFamily="34" charset="0"/>
              </a:rPr>
              <a:t>Thai culture &amp; reputation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D22ECC-7956-4EA5-BE54-A31AA3401357}"/>
              </a:ext>
            </a:extLst>
          </p:cNvPr>
          <p:cNvSpPr txBox="1"/>
          <p:nvPr/>
        </p:nvSpPr>
        <p:spPr>
          <a:xfrm>
            <a:off x="10029546" y="3257995"/>
            <a:ext cx="169454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Bonus: </a:t>
            </a:r>
            <a:br>
              <a:rPr lang="en-US" sz="2400" b="1" dirty="0"/>
            </a:br>
            <a:endParaRPr lang="en-US" sz="800" dirty="0"/>
          </a:p>
          <a:p>
            <a:pPr algn="ctr"/>
            <a:r>
              <a:rPr lang="en-US" sz="24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Retirement homes in India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05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2200</TotalTime>
  <Words>333</Words>
  <Application>Microsoft Office PowerPoint</Application>
  <PresentationFormat>Widescreen</PresentationFormat>
  <Paragraphs>84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</vt:lpstr>
      <vt:lpstr>Lucida Sans Unicode</vt:lpstr>
      <vt:lpstr>Palatino Linotype</vt:lpstr>
      <vt:lpstr>Retrospect</vt:lpstr>
      <vt:lpstr>Pyramids,  Wheels,  and Shooting Stars</vt:lpstr>
      <vt:lpstr>Business Information</vt:lpstr>
      <vt:lpstr>Pyramid Peak</vt:lpstr>
      <vt:lpstr>Business Info - Issues</vt:lpstr>
      <vt:lpstr>Information Sources</vt:lpstr>
      <vt:lpstr>Converging Trends</vt:lpstr>
      <vt:lpstr>Converging Trends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Pyramids,  Wheels,  and Shooting Stars</dc:title>
  <dc:creator>Mark Bodnar</dc:creator>
  <cp:lastModifiedBy>Mark Bodnar</cp:lastModifiedBy>
  <cp:revision>34</cp:revision>
  <dcterms:created xsi:type="dcterms:W3CDTF">2022-10-26T23:02:51Z</dcterms:created>
  <dcterms:modified xsi:type="dcterms:W3CDTF">2023-05-11T15:53:07Z</dcterms:modified>
</cp:coreProperties>
</file>