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9" r:id="rId2"/>
    <p:sldId id="256" r:id="rId3"/>
  </p:sldIdLst>
  <p:sldSz cx="18288000" cy="10287000"/>
  <p:notesSz cx="6858000" cy="9144000"/>
  <p:embeddedFontLst>
    <p:embeddedFont>
      <p:font typeface="Montserrat Classic" pitchFamily="2" charset="77"/>
      <p:regular r:id="rId4"/>
    </p:embeddedFont>
    <p:embeddedFont>
      <p:font typeface="Montserrat Classic Bold" pitchFamily="2" charset="77"/>
      <p:regular r:id="rId5"/>
    </p:embeddedFont>
    <p:embeddedFont>
      <p:font typeface="Montserrat Extra-Bold" pitchFamily="2" charset="77"/>
      <p:regular r:id="rId6"/>
    </p:embeddedFont>
    <p:embeddedFont>
      <p:font typeface="Montserrat Extra-Bold Bold" pitchFamily="2" charset="77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591" autoAdjust="0"/>
  </p:normalViewPr>
  <p:slideViewPr>
    <p:cSldViewPr>
      <p:cViewPr varScale="1">
        <p:scale>
          <a:sx n="83" d="100"/>
          <a:sy n="83" d="100"/>
        </p:scale>
        <p:origin x="32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93371" y="3528842"/>
            <a:ext cx="11301259" cy="2330885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1879997" y="5008735"/>
            <a:ext cx="4941824" cy="4805457"/>
            <a:chOff x="0" y="0"/>
            <a:chExt cx="6589098" cy="6407275"/>
          </a:xfrm>
        </p:grpSpPr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0" y="2058470"/>
              <a:ext cx="6589098" cy="4348805"/>
            </a:xfrm>
            <a:prstGeom prst="rect">
              <a:avLst/>
            </a:prstGeom>
          </p:spPr>
        </p:pic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2411586" y="0"/>
              <a:ext cx="2508355" cy="2715738"/>
            </a:xfrm>
            <a:prstGeom prst="rect">
              <a:avLst/>
            </a:prstGeom>
          </p:spPr>
        </p:pic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319120" y="7765523"/>
            <a:ext cx="6284054" cy="1398202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1175591" y="1560559"/>
            <a:ext cx="15936818" cy="15692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2100"/>
              </a:lnSpc>
            </a:pPr>
            <a:r>
              <a:rPr lang="en-US" sz="11000">
                <a:solidFill>
                  <a:srgbClr val="000000"/>
                </a:solidFill>
                <a:latin typeface="DM Sans Bold"/>
              </a:rPr>
              <a:t>Your writing... better!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150837" y="6441646"/>
            <a:ext cx="7986326" cy="12736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97"/>
              </a:lnSpc>
              <a:spcBef>
                <a:spcPct val="0"/>
              </a:spcBef>
            </a:pPr>
            <a:r>
              <a:rPr lang="en-US" sz="3712" spc="37">
                <a:solidFill>
                  <a:srgbClr val="000000"/>
                </a:solidFill>
                <a:latin typeface="DM Sans"/>
              </a:rPr>
              <a:t>Free, fast, and friendly feedback </a:t>
            </a:r>
          </a:p>
          <a:p>
            <a:pPr algn="ctr">
              <a:lnSpc>
                <a:spcPts val="5197"/>
              </a:lnSpc>
              <a:spcBef>
                <a:spcPct val="0"/>
              </a:spcBef>
            </a:pPr>
            <a:r>
              <a:rPr lang="en-US" sz="3712" spc="37">
                <a:solidFill>
                  <a:srgbClr val="000000"/>
                </a:solidFill>
                <a:latin typeface="DM Sans"/>
              </a:rPr>
              <a:t>from post-secondary writing tutors.</a:t>
            </a:r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 rot="-90287">
            <a:off x="1498850" y="7963540"/>
            <a:ext cx="2029154" cy="2029154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 rot="-1427086">
            <a:off x="1909264" y="8816571"/>
            <a:ext cx="1197159" cy="296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65"/>
              </a:lnSpc>
            </a:pPr>
            <a:r>
              <a:rPr lang="en-US" sz="1761">
                <a:solidFill>
                  <a:srgbClr val="67B442"/>
                </a:solidFill>
                <a:latin typeface="Open Sans Bold"/>
              </a:rPr>
              <a:t>APPROVED</a:t>
            </a:r>
          </a:p>
        </p:txBody>
      </p:sp>
    </p:spTree>
    <p:extLst>
      <p:ext uri="{BB962C8B-B14F-4D97-AF65-F5344CB8AC3E}">
        <p14:creationId xmlns:p14="http://schemas.microsoft.com/office/powerpoint/2010/main" val="394428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B4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230189" y="2920922"/>
            <a:ext cx="724119" cy="419601"/>
            <a:chOff x="0" y="0"/>
            <a:chExt cx="10092863" cy="5996940"/>
          </a:xfrm>
        </p:grpSpPr>
        <p:sp>
          <p:nvSpPr>
            <p:cNvPr id="3" name="Freeform 3"/>
            <p:cNvSpPr/>
            <p:nvPr/>
          </p:nvSpPr>
          <p:spPr>
            <a:xfrm>
              <a:off x="0" y="-72390"/>
              <a:ext cx="10092863" cy="6068060"/>
            </a:xfrm>
            <a:custGeom>
              <a:avLst/>
              <a:gdLst/>
              <a:ahLst/>
              <a:cxnLst/>
              <a:rect l="l" t="t" r="r" b="b"/>
              <a:pathLst>
                <a:path w="10092863" h="6068060">
                  <a:moveTo>
                    <a:pt x="7608743" y="280670"/>
                  </a:moveTo>
                  <a:cubicBezTo>
                    <a:pt x="7380143" y="22860"/>
                    <a:pt x="6985173" y="0"/>
                    <a:pt x="6728633" y="229870"/>
                  </a:cubicBezTo>
                  <a:cubicBezTo>
                    <a:pt x="6470822" y="458470"/>
                    <a:pt x="6447963" y="853440"/>
                    <a:pt x="6677833" y="1109980"/>
                  </a:cubicBezTo>
                  <a:lnTo>
                    <a:pt x="7867823" y="2447290"/>
                  </a:lnTo>
                  <a:lnTo>
                    <a:pt x="623570" y="2447290"/>
                  </a:lnTo>
                  <a:cubicBezTo>
                    <a:pt x="279400" y="2447290"/>
                    <a:pt x="0" y="2726690"/>
                    <a:pt x="0" y="3070860"/>
                  </a:cubicBezTo>
                  <a:cubicBezTo>
                    <a:pt x="0" y="3415030"/>
                    <a:pt x="279400" y="3694430"/>
                    <a:pt x="623570" y="3694430"/>
                  </a:cubicBezTo>
                  <a:lnTo>
                    <a:pt x="7867823" y="3694430"/>
                  </a:lnTo>
                  <a:lnTo>
                    <a:pt x="6676563" y="5030470"/>
                  </a:lnTo>
                  <a:cubicBezTo>
                    <a:pt x="6447963" y="5288280"/>
                    <a:pt x="6470823" y="5681980"/>
                    <a:pt x="6727363" y="5910580"/>
                  </a:cubicBezTo>
                  <a:cubicBezTo>
                    <a:pt x="6846743" y="6015990"/>
                    <a:pt x="6994063" y="6068060"/>
                    <a:pt x="7141383" y="6068060"/>
                  </a:cubicBezTo>
                  <a:cubicBezTo>
                    <a:pt x="7312833" y="6068060"/>
                    <a:pt x="7484283" y="5996940"/>
                    <a:pt x="7607473" y="5859780"/>
                  </a:cubicBezTo>
                  <a:lnTo>
                    <a:pt x="10092863" y="3070860"/>
                  </a:lnTo>
                  <a:lnTo>
                    <a:pt x="7608743" y="28067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1619070" y="4832014"/>
            <a:ext cx="2945815" cy="73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SUBMIT YOUR ASSIGNMENT</a:t>
            </a:r>
          </a:p>
        </p:txBody>
      </p:sp>
      <p:grpSp>
        <p:nvGrpSpPr>
          <p:cNvPr id="5" name="Group 5"/>
          <p:cNvGrpSpPr/>
          <p:nvPr/>
        </p:nvGrpSpPr>
        <p:grpSpPr>
          <a:xfrm rot="5400000">
            <a:off x="14541191" y="5800724"/>
            <a:ext cx="454567" cy="419601"/>
            <a:chOff x="0" y="0"/>
            <a:chExt cx="6335817" cy="5996940"/>
          </a:xfrm>
        </p:grpSpPr>
        <p:sp>
          <p:nvSpPr>
            <p:cNvPr id="6" name="Freeform 6"/>
            <p:cNvSpPr/>
            <p:nvPr/>
          </p:nvSpPr>
          <p:spPr>
            <a:xfrm>
              <a:off x="0" y="-72390"/>
              <a:ext cx="6335817" cy="6068060"/>
            </a:xfrm>
            <a:custGeom>
              <a:avLst/>
              <a:gdLst/>
              <a:ahLst/>
              <a:cxnLst/>
              <a:rect l="l" t="t" r="r" b="b"/>
              <a:pathLst>
                <a:path w="6335817" h="6068060">
                  <a:moveTo>
                    <a:pt x="3851697" y="280670"/>
                  </a:moveTo>
                  <a:cubicBezTo>
                    <a:pt x="3623097" y="22860"/>
                    <a:pt x="3228127" y="0"/>
                    <a:pt x="2971587" y="229870"/>
                  </a:cubicBezTo>
                  <a:cubicBezTo>
                    <a:pt x="2713777" y="458470"/>
                    <a:pt x="2690917" y="853440"/>
                    <a:pt x="2920787" y="1109980"/>
                  </a:cubicBezTo>
                  <a:lnTo>
                    <a:pt x="4110777" y="2447290"/>
                  </a:lnTo>
                  <a:lnTo>
                    <a:pt x="623570" y="2447290"/>
                  </a:lnTo>
                  <a:cubicBezTo>
                    <a:pt x="279400" y="2447290"/>
                    <a:pt x="0" y="2726690"/>
                    <a:pt x="0" y="3070860"/>
                  </a:cubicBezTo>
                  <a:cubicBezTo>
                    <a:pt x="0" y="3415030"/>
                    <a:pt x="279400" y="3694430"/>
                    <a:pt x="623570" y="3694430"/>
                  </a:cubicBezTo>
                  <a:lnTo>
                    <a:pt x="4110777" y="3694430"/>
                  </a:lnTo>
                  <a:lnTo>
                    <a:pt x="2919517" y="5030470"/>
                  </a:lnTo>
                  <a:cubicBezTo>
                    <a:pt x="2690917" y="5288280"/>
                    <a:pt x="2713777" y="5681980"/>
                    <a:pt x="2970317" y="5910580"/>
                  </a:cubicBezTo>
                  <a:cubicBezTo>
                    <a:pt x="3089697" y="6015990"/>
                    <a:pt x="3237017" y="6068060"/>
                    <a:pt x="3384337" y="6068060"/>
                  </a:cubicBezTo>
                  <a:cubicBezTo>
                    <a:pt x="3555787" y="6068060"/>
                    <a:pt x="3727237" y="5996940"/>
                    <a:pt x="3850427" y="5859780"/>
                  </a:cubicBezTo>
                  <a:lnTo>
                    <a:pt x="6335817" y="3070860"/>
                  </a:lnTo>
                  <a:lnTo>
                    <a:pt x="3851697" y="28067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7" name="TextBox 7"/>
          <p:cNvSpPr txBox="1"/>
          <p:nvPr/>
        </p:nvSpPr>
        <p:spPr>
          <a:xfrm>
            <a:off x="7269096" y="4832014"/>
            <a:ext cx="2822673" cy="73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ASSIGNMENT ENTERS QUEUE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3251517" y="9334056"/>
            <a:ext cx="3026857" cy="11101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FEEDBACK VIA EMAIL </a:t>
            </a:r>
          </a:p>
          <a:p>
            <a:pPr algn="ctr">
              <a:lnSpc>
                <a:spcPts val="2990"/>
              </a:lnSpc>
            </a:pPr>
            <a:endParaRPr lang="en-US" sz="2135" spc="128">
              <a:solidFill>
                <a:srgbClr val="222222"/>
              </a:solidFill>
              <a:latin typeface="Montserrat Classic Bol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352409" y="4857465"/>
            <a:ext cx="2811039" cy="73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 TUTOR REVIEWS &amp; COMMENTS</a:t>
            </a:r>
          </a:p>
        </p:txBody>
      </p: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2778927" y="4156207"/>
            <a:ext cx="608333" cy="608333"/>
            <a:chOff x="0" y="0"/>
            <a:chExt cx="6350000" cy="6350000"/>
          </a:xfrm>
        </p:grpSpPr>
        <p:sp>
          <p:nvSpPr>
            <p:cNvPr id="11" name="Freeform 11"/>
            <p:cNvSpPr/>
            <p:nvPr/>
          </p:nvSpPr>
          <p:spPr>
            <a:xfrm>
              <a:off x="-156812" y="-5088"/>
              <a:ext cx="6663624" cy="6360176"/>
            </a:xfrm>
            <a:custGeom>
              <a:avLst/>
              <a:gdLst/>
              <a:ahLst/>
              <a:cxnLst/>
              <a:rect l="l" t="t" r="r" b="b"/>
              <a:pathLst>
                <a:path w="6663624" h="6360176">
                  <a:moveTo>
                    <a:pt x="3331812" y="5088"/>
                  </a:moveTo>
                  <a:lnTo>
                    <a:pt x="3331812" y="5088"/>
                  </a:lnTo>
                  <a:cubicBezTo>
                    <a:pt x="2194111" y="0"/>
                    <a:pt x="1140649" y="604036"/>
                    <a:pt x="570324" y="1588475"/>
                  </a:cubicBezTo>
                  <a:cubicBezTo>
                    <a:pt x="0" y="2572913"/>
                    <a:pt x="0" y="3787263"/>
                    <a:pt x="570324" y="4771701"/>
                  </a:cubicBezTo>
                  <a:cubicBezTo>
                    <a:pt x="1140649" y="5756140"/>
                    <a:pt x="2194111" y="6360176"/>
                    <a:pt x="3331812" y="6355088"/>
                  </a:cubicBezTo>
                  <a:cubicBezTo>
                    <a:pt x="4469513" y="6360176"/>
                    <a:pt x="5522976" y="5756140"/>
                    <a:pt x="6093300" y="4771701"/>
                  </a:cubicBezTo>
                  <a:cubicBezTo>
                    <a:pt x="6663624" y="3787263"/>
                    <a:pt x="6663624" y="2572913"/>
                    <a:pt x="6093300" y="1588475"/>
                  </a:cubicBezTo>
                  <a:cubicBezTo>
                    <a:pt x="5522976" y="604036"/>
                    <a:pt x="4469513" y="0"/>
                    <a:pt x="3331812" y="508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2" name="TextBox 12"/>
          <p:cNvSpPr txBox="1"/>
          <p:nvPr/>
        </p:nvSpPr>
        <p:spPr>
          <a:xfrm>
            <a:off x="2880310" y="4261674"/>
            <a:ext cx="405566" cy="359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1</a:t>
            </a:r>
          </a:p>
        </p:txBody>
      </p:sp>
      <p:grpSp>
        <p:nvGrpSpPr>
          <p:cNvPr id="13" name="Group 13"/>
          <p:cNvGrpSpPr>
            <a:grpSpLocks noChangeAspect="1"/>
          </p:cNvGrpSpPr>
          <p:nvPr/>
        </p:nvGrpSpPr>
        <p:grpSpPr>
          <a:xfrm>
            <a:off x="8398048" y="4156207"/>
            <a:ext cx="608333" cy="608333"/>
            <a:chOff x="0" y="0"/>
            <a:chExt cx="6350000" cy="6350000"/>
          </a:xfrm>
        </p:grpSpPr>
        <p:sp>
          <p:nvSpPr>
            <p:cNvPr id="14" name="Freeform 14"/>
            <p:cNvSpPr/>
            <p:nvPr/>
          </p:nvSpPr>
          <p:spPr>
            <a:xfrm>
              <a:off x="-156812" y="-5088"/>
              <a:ext cx="6663624" cy="6360176"/>
            </a:xfrm>
            <a:custGeom>
              <a:avLst/>
              <a:gdLst/>
              <a:ahLst/>
              <a:cxnLst/>
              <a:rect l="l" t="t" r="r" b="b"/>
              <a:pathLst>
                <a:path w="6663624" h="6360176">
                  <a:moveTo>
                    <a:pt x="3331812" y="5088"/>
                  </a:moveTo>
                  <a:lnTo>
                    <a:pt x="3331812" y="5088"/>
                  </a:lnTo>
                  <a:cubicBezTo>
                    <a:pt x="2194111" y="0"/>
                    <a:pt x="1140649" y="604036"/>
                    <a:pt x="570324" y="1588475"/>
                  </a:cubicBezTo>
                  <a:cubicBezTo>
                    <a:pt x="0" y="2572913"/>
                    <a:pt x="0" y="3787263"/>
                    <a:pt x="570324" y="4771701"/>
                  </a:cubicBezTo>
                  <a:cubicBezTo>
                    <a:pt x="1140649" y="5756140"/>
                    <a:pt x="2194111" y="6360176"/>
                    <a:pt x="3331812" y="6355088"/>
                  </a:cubicBezTo>
                  <a:cubicBezTo>
                    <a:pt x="4469513" y="6360176"/>
                    <a:pt x="5522976" y="5756140"/>
                    <a:pt x="6093300" y="4771701"/>
                  </a:cubicBezTo>
                  <a:cubicBezTo>
                    <a:pt x="6663624" y="3787263"/>
                    <a:pt x="6663624" y="2572913"/>
                    <a:pt x="6093300" y="1588475"/>
                  </a:cubicBezTo>
                  <a:cubicBezTo>
                    <a:pt x="5522976" y="604036"/>
                    <a:pt x="4469513" y="0"/>
                    <a:pt x="3331812" y="508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5" name="TextBox 15"/>
          <p:cNvSpPr txBox="1"/>
          <p:nvPr/>
        </p:nvSpPr>
        <p:spPr>
          <a:xfrm>
            <a:off x="8495943" y="4261674"/>
            <a:ext cx="405566" cy="359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2</a:t>
            </a:r>
          </a:p>
        </p:txBody>
      </p:sp>
      <p:grpSp>
        <p:nvGrpSpPr>
          <p:cNvPr id="16" name="Group 16"/>
          <p:cNvGrpSpPr>
            <a:grpSpLocks noChangeAspect="1"/>
          </p:cNvGrpSpPr>
          <p:nvPr/>
        </p:nvGrpSpPr>
        <p:grpSpPr>
          <a:xfrm>
            <a:off x="14460779" y="4181659"/>
            <a:ext cx="608333" cy="608333"/>
            <a:chOff x="0" y="0"/>
            <a:chExt cx="6350000" cy="6350000"/>
          </a:xfrm>
        </p:grpSpPr>
        <p:sp>
          <p:nvSpPr>
            <p:cNvPr id="17" name="Freeform 17"/>
            <p:cNvSpPr/>
            <p:nvPr/>
          </p:nvSpPr>
          <p:spPr>
            <a:xfrm>
              <a:off x="-156812" y="-5088"/>
              <a:ext cx="6663624" cy="6360176"/>
            </a:xfrm>
            <a:custGeom>
              <a:avLst/>
              <a:gdLst/>
              <a:ahLst/>
              <a:cxnLst/>
              <a:rect l="l" t="t" r="r" b="b"/>
              <a:pathLst>
                <a:path w="6663624" h="6360176">
                  <a:moveTo>
                    <a:pt x="3331812" y="5088"/>
                  </a:moveTo>
                  <a:lnTo>
                    <a:pt x="3331812" y="5088"/>
                  </a:lnTo>
                  <a:cubicBezTo>
                    <a:pt x="2194111" y="0"/>
                    <a:pt x="1140649" y="604036"/>
                    <a:pt x="570324" y="1588475"/>
                  </a:cubicBezTo>
                  <a:cubicBezTo>
                    <a:pt x="0" y="2572913"/>
                    <a:pt x="0" y="3787263"/>
                    <a:pt x="570324" y="4771701"/>
                  </a:cubicBezTo>
                  <a:cubicBezTo>
                    <a:pt x="1140649" y="5756140"/>
                    <a:pt x="2194111" y="6360176"/>
                    <a:pt x="3331812" y="6355088"/>
                  </a:cubicBezTo>
                  <a:cubicBezTo>
                    <a:pt x="4469513" y="6360176"/>
                    <a:pt x="5522976" y="5756140"/>
                    <a:pt x="6093300" y="4771701"/>
                  </a:cubicBezTo>
                  <a:cubicBezTo>
                    <a:pt x="6663624" y="3787263"/>
                    <a:pt x="6663624" y="2572913"/>
                    <a:pt x="6093300" y="1588475"/>
                  </a:cubicBezTo>
                  <a:cubicBezTo>
                    <a:pt x="5522976" y="604036"/>
                    <a:pt x="4469513" y="0"/>
                    <a:pt x="3331812" y="508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8" name="TextBox 18"/>
          <p:cNvSpPr txBox="1"/>
          <p:nvPr/>
        </p:nvSpPr>
        <p:spPr>
          <a:xfrm>
            <a:off x="14558674" y="4287125"/>
            <a:ext cx="405566" cy="359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3</a:t>
            </a:r>
          </a:p>
        </p:txBody>
      </p:sp>
      <p:grpSp>
        <p:nvGrpSpPr>
          <p:cNvPr id="19" name="Group 19"/>
          <p:cNvGrpSpPr>
            <a:grpSpLocks noChangeAspect="1"/>
          </p:cNvGrpSpPr>
          <p:nvPr/>
        </p:nvGrpSpPr>
        <p:grpSpPr>
          <a:xfrm>
            <a:off x="14530521" y="8560908"/>
            <a:ext cx="608333" cy="608333"/>
            <a:chOff x="0" y="0"/>
            <a:chExt cx="6350000" cy="6350000"/>
          </a:xfrm>
        </p:grpSpPr>
        <p:sp>
          <p:nvSpPr>
            <p:cNvPr id="20" name="Freeform 20"/>
            <p:cNvSpPr/>
            <p:nvPr/>
          </p:nvSpPr>
          <p:spPr>
            <a:xfrm>
              <a:off x="-156812" y="-5088"/>
              <a:ext cx="6663624" cy="6360176"/>
            </a:xfrm>
            <a:custGeom>
              <a:avLst/>
              <a:gdLst/>
              <a:ahLst/>
              <a:cxnLst/>
              <a:rect l="l" t="t" r="r" b="b"/>
              <a:pathLst>
                <a:path w="6663624" h="6360176">
                  <a:moveTo>
                    <a:pt x="3331812" y="5088"/>
                  </a:moveTo>
                  <a:lnTo>
                    <a:pt x="3331812" y="5088"/>
                  </a:lnTo>
                  <a:cubicBezTo>
                    <a:pt x="2194111" y="0"/>
                    <a:pt x="1140649" y="604036"/>
                    <a:pt x="570324" y="1588475"/>
                  </a:cubicBezTo>
                  <a:cubicBezTo>
                    <a:pt x="0" y="2572913"/>
                    <a:pt x="0" y="3787263"/>
                    <a:pt x="570324" y="4771701"/>
                  </a:cubicBezTo>
                  <a:cubicBezTo>
                    <a:pt x="1140649" y="5756140"/>
                    <a:pt x="2194111" y="6360176"/>
                    <a:pt x="3331812" y="6355088"/>
                  </a:cubicBezTo>
                  <a:cubicBezTo>
                    <a:pt x="4469513" y="6360176"/>
                    <a:pt x="5522976" y="5756140"/>
                    <a:pt x="6093300" y="4771701"/>
                  </a:cubicBezTo>
                  <a:cubicBezTo>
                    <a:pt x="6663624" y="3787263"/>
                    <a:pt x="6663624" y="2572913"/>
                    <a:pt x="6093300" y="1588475"/>
                  </a:cubicBezTo>
                  <a:cubicBezTo>
                    <a:pt x="5522976" y="604036"/>
                    <a:pt x="4469513" y="0"/>
                    <a:pt x="3331812" y="508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1" name="TextBox 21"/>
          <p:cNvSpPr txBox="1"/>
          <p:nvPr/>
        </p:nvSpPr>
        <p:spPr>
          <a:xfrm>
            <a:off x="14628416" y="8661812"/>
            <a:ext cx="405566" cy="359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4</a:t>
            </a:r>
          </a:p>
        </p:txBody>
      </p:sp>
      <p:grpSp>
        <p:nvGrpSpPr>
          <p:cNvPr id="22" name="Group 22"/>
          <p:cNvGrpSpPr>
            <a:grpSpLocks noChangeAspect="1"/>
          </p:cNvGrpSpPr>
          <p:nvPr/>
        </p:nvGrpSpPr>
        <p:grpSpPr>
          <a:xfrm>
            <a:off x="8433268" y="8561252"/>
            <a:ext cx="608333" cy="608333"/>
            <a:chOff x="0" y="0"/>
            <a:chExt cx="6350000" cy="6350000"/>
          </a:xfrm>
        </p:grpSpPr>
        <p:sp>
          <p:nvSpPr>
            <p:cNvPr id="23" name="Freeform 23"/>
            <p:cNvSpPr/>
            <p:nvPr/>
          </p:nvSpPr>
          <p:spPr>
            <a:xfrm>
              <a:off x="-156812" y="-5088"/>
              <a:ext cx="6663624" cy="6360176"/>
            </a:xfrm>
            <a:custGeom>
              <a:avLst/>
              <a:gdLst/>
              <a:ahLst/>
              <a:cxnLst/>
              <a:rect l="l" t="t" r="r" b="b"/>
              <a:pathLst>
                <a:path w="6663624" h="6360176">
                  <a:moveTo>
                    <a:pt x="3331812" y="5088"/>
                  </a:moveTo>
                  <a:lnTo>
                    <a:pt x="3331812" y="5088"/>
                  </a:lnTo>
                  <a:cubicBezTo>
                    <a:pt x="2194111" y="0"/>
                    <a:pt x="1140649" y="604036"/>
                    <a:pt x="570324" y="1588475"/>
                  </a:cubicBezTo>
                  <a:cubicBezTo>
                    <a:pt x="0" y="2572913"/>
                    <a:pt x="0" y="3787263"/>
                    <a:pt x="570324" y="4771701"/>
                  </a:cubicBezTo>
                  <a:cubicBezTo>
                    <a:pt x="1140649" y="5756140"/>
                    <a:pt x="2194111" y="6360176"/>
                    <a:pt x="3331812" y="6355088"/>
                  </a:cubicBezTo>
                  <a:cubicBezTo>
                    <a:pt x="4469513" y="6360176"/>
                    <a:pt x="5522976" y="5756140"/>
                    <a:pt x="6093300" y="4771701"/>
                  </a:cubicBezTo>
                  <a:cubicBezTo>
                    <a:pt x="6663624" y="3787263"/>
                    <a:pt x="6663624" y="2572913"/>
                    <a:pt x="6093300" y="1588475"/>
                  </a:cubicBezTo>
                  <a:cubicBezTo>
                    <a:pt x="5522976" y="604036"/>
                    <a:pt x="4469513" y="0"/>
                    <a:pt x="3331812" y="508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24" name="TextBox 24"/>
          <p:cNvSpPr txBox="1"/>
          <p:nvPr/>
        </p:nvSpPr>
        <p:spPr>
          <a:xfrm>
            <a:off x="8531163" y="8662156"/>
            <a:ext cx="405566" cy="359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5</a:t>
            </a:r>
          </a:p>
        </p:txBody>
      </p:sp>
      <p:pic>
        <p:nvPicPr>
          <p:cNvPr id="25" name="Picture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-2130569"/>
            <a:ext cx="18288000" cy="3713044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2231639" y="165959"/>
            <a:ext cx="5627714" cy="1125429"/>
            <a:chOff x="0" y="0"/>
            <a:chExt cx="3302333" cy="6604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3302333" cy="660400"/>
            </a:xfrm>
            <a:custGeom>
              <a:avLst/>
              <a:gdLst/>
              <a:ahLst/>
              <a:cxnLst/>
              <a:rect l="l" t="t" r="r" b="b"/>
              <a:pathLst>
                <a:path w="3302333" h="660400">
                  <a:moveTo>
                    <a:pt x="3177873" y="59690"/>
                  </a:moveTo>
                  <a:cubicBezTo>
                    <a:pt x="3213433" y="59690"/>
                    <a:pt x="3242643" y="88900"/>
                    <a:pt x="3242643" y="124460"/>
                  </a:cubicBezTo>
                  <a:lnTo>
                    <a:pt x="3242643" y="535940"/>
                  </a:lnTo>
                  <a:cubicBezTo>
                    <a:pt x="3242643" y="571500"/>
                    <a:pt x="3213433" y="600710"/>
                    <a:pt x="3177873" y="600710"/>
                  </a:cubicBezTo>
                  <a:lnTo>
                    <a:pt x="124460" y="600710"/>
                  </a:lnTo>
                  <a:cubicBezTo>
                    <a:pt x="88900" y="600710"/>
                    <a:pt x="59690" y="571500"/>
                    <a:pt x="59690" y="53594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77873" y="59690"/>
                  </a:lnTo>
                  <a:moveTo>
                    <a:pt x="317787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35940"/>
                  </a:lnTo>
                  <a:cubicBezTo>
                    <a:pt x="0" y="604520"/>
                    <a:pt x="55880" y="660400"/>
                    <a:pt x="124460" y="660400"/>
                  </a:cubicBezTo>
                  <a:lnTo>
                    <a:pt x="3177873" y="660400"/>
                  </a:lnTo>
                  <a:cubicBezTo>
                    <a:pt x="3246453" y="660400"/>
                    <a:pt x="3302333" y="604520"/>
                    <a:pt x="3302333" y="535940"/>
                  </a:cubicBezTo>
                  <a:lnTo>
                    <a:pt x="3302333" y="124460"/>
                  </a:lnTo>
                  <a:cubicBezTo>
                    <a:pt x="3302333" y="55880"/>
                    <a:pt x="3246453" y="0"/>
                    <a:pt x="3177873" y="0"/>
                  </a:cubicBezTo>
                  <a:close/>
                </a:path>
              </a:pathLst>
            </a:custGeom>
            <a:solidFill>
              <a:srgbClr val="FFF248"/>
            </a:solidFill>
          </p:spPr>
        </p:sp>
      </p:grpSp>
      <p:sp>
        <p:nvSpPr>
          <p:cNvPr id="28" name="TextBox 28"/>
          <p:cNvSpPr txBox="1"/>
          <p:nvPr/>
        </p:nvSpPr>
        <p:spPr>
          <a:xfrm>
            <a:off x="10691822" y="366519"/>
            <a:ext cx="6997969" cy="661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487"/>
              </a:lnSpc>
            </a:pPr>
            <a:r>
              <a:rPr lang="en-US" sz="3919" spc="705">
                <a:solidFill>
                  <a:srgbClr val="B0B0B0"/>
                </a:solidFill>
                <a:latin typeface="Montserrat Extra-Bold Bold"/>
              </a:rPr>
              <a:t>HOW IT WORKS</a:t>
            </a:r>
          </a:p>
        </p:txBody>
      </p:sp>
      <p:pic>
        <p:nvPicPr>
          <p:cNvPr id="29" name="Picture 2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74928" y="66507"/>
            <a:ext cx="4711082" cy="1224881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055665" y="1884609"/>
            <a:ext cx="2072625" cy="2072625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644523" y="1884609"/>
            <a:ext cx="2072624" cy="2072624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13642995" y="1884609"/>
            <a:ext cx="2081553" cy="2081553"/>
          </a:xfrm>
          <a:prstGeom prst="rect">
            <a:avLst/>
          </a:prstGeom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3694956" y="6391669"/>
            <a:ext cx="2085669" cy="2085669"/>
          </a:xfrm>
          <a:prstGeom prst="rect">
            <a:avLst/>
          </a:prstGeom>
        </p:spPr>
      </p:pic>
      <p:grpSp>
        <p:nvGrpSpPr>
          <p:cNvPr id="34" name="Group 34"/>
          <p:cNvGrpSpPr/>
          <p:nvPr/>
        </p:nvGrpSpPr>
        <p:grpSpPr>
          <a:xfrm>
            <a:off x="11181945" y="2920922"/>
            <a:ext cx="724119" cy="419601"/>
            <a:chOff x="0" y="0"/>
            <a:chExt cx="10092863" cy="5996940"/>
          </a:xfrm>
        </p:grpSpPr>
        <p:sp>
          <p:nvSpPr>
            <p:cNvPr id="35" name="Freeform 35"/>
            <p:cNvSpPr/>
            <p:nvPr/>
          </p:nvSpPr>
          <p:spPr>
            <a:xfrm>
              <a:off x="0" y="-72390"/>
              <a:ext cx="10092863" cy="6068060"/>
            </a:xfrm>
            <a:custGeom>
              <a:avLst/>
              <a:gdLst/>
              <a:ahLst/>
              <a:cxnLst/>
              <a:rect l="l" t="t" r="r" b="b"/>
              <a:pathLst>
                <a:path w="10092863" h="6068060">
                  <a:moveTo>
                    <a:pt x="7608743" y="280670"/>
                  </a:moveTo>
                  <a:cubicBezTo>
                    <a:pt x="7380143" y="22860"/>
                    <a:pt x="6985173" y="0"/>
                    <a:pt x="6728633" y="229870"/>
                  </a:cubicBezTo>
                  <a:cubicBezTo>
                    <a:pt x="6470822" y="458470"/>
                    <a:pt x="6447963" y="853440"/>
                    <a:pt x="6677833" y="1109980"/>
                  </a:cubicBezTo>
                  <a:lnTo>
                    <a:pt x="7867823" y="2447290"/>
                  </a:lnTo>
                  <a:lnTo>
                    <a:pt x="623570" y="2447290"/>
                  </a:lnTo>
                  <a:cubicBezTo>
                    <a:pt x="279400" y="2447290"/>
                    <a:pt x="0" y="2726690"/>
                    <a:pt x="0" y="3070860"/>
                  </a:cubicBezTo>
                  <a:cubicBezTo>
                    <a:pt x="0" y="3415030"/>
                    <a:pt x="279400" y="3694430"/>
                    <a:pt x="623570" y="3694430"/>
                  </a:cubicBezTo>
                  <a:lnTo>
                    <a:pt x="7867823" y="3694430"/>
                  </a:lnTo>
                  <a:lnTo>
                    <a:pt x="6676563" y="5030470"/>
                  </a:lnTo>
                  <a:cubicBezTo>
                    <a:pt x="6447963" y="5288280"/>
                    <a:pt x="6470823" y="5681980"/>
                    <a:pt x="6727363" y="5910580"/>
                  </a:cubicBezTo>
                  <a:cubicBezTo>
                    <a:pt x="6846743" y="6015990"/>
                    <a:pt x="6994063" y="6068060"/>
                    <a:pt x="7141383" y="6068060"/>
                  </a:cubicBezTo>
                  <a:cubicBezTo>
                    <a:pt x="7312833" y="6068060"/>
                    <a:pt x="7484283" y="5996940"/>
                    <a:pt x="7607473" y="5859780"/>
                  </a:cubicBezTo>
                  <a:lnTo>
                    <a:pt x="10092863" y="3070860"/>
                  </a:lnTo>
                  <a:lnTo>
                    <a:pt x="7608743" y="28067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pic>
        <p:nvPicPr>
          <p:cNvPr id="36" name="Picture 36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7679743" y="6391669"/>
            <a:ext cx="2097973" cy="2097973"/>
          </a:xfrm>
          <a:prstGeom prst="rect">
            <a:avLst/>
          </a:prstGeom>
        </p:spPr>
      </p:pic>
      <p:grpSp>
        <p:nvGrpSpPr>
          <p:cNvPr id="37" name="Group 37"/>
          <p:cNvGrpSpPr/>
          <p:nvPr/>
        </p:nvGrpSpPr>
        <p:grpSpPr>
          <a:xfrm rot="-10800000">
            <a:off x="11181945" y="7317074"/>
            <a:ext cx="724119" cy="419601"/>
            <a:chOff x="0" y="0"/>
            <a:chExt cx="10092863" cy="5996940"/>
          </a:xfrm>
        </p:grpSpPr>
        <p:sp>
          <p:nvSpPr>
            <p:cNvPr id="38" name="Freeform 38"/>
            <p:cNvSpPr/>
            <p:nvPr/>
          </p:nvSpPr>
          <p:spPr>
            <a:xfrm>
              <a:off x="0" y="-72390"/>
              <a:ext cx="10092863" cy="6068060"/>
            </a:xfrm>
            <a:custGeom>
              <a:avLst/>
              <a:gdLst/>
              <a:ahLst/>
              <a:cxnLst/>
              <a:rect l="l" t="t" r="r" b="b"/>
              <a:pathLst>
                <a:path w="10092863" h="6068060">
                  <a:moveTo>
                    <a:pt x="7608743" y="280670"/>
                  </a:moveTo>
                  <a:cubicBezTo>
                    <a:pt x="7380143" y="22860"/>
                    <a:pt x="6985173" y="0"/>
                    <a:pt x="6728633" y="229870"/>
                  </a:cubicBezTo>
                  <a:cubicBezTo>
                    <a:pt x="6470822" y="458470"/>
                    <a:pt x="6447963" y="853440"/>
                    <a:pt x="6677833" y="1109980"/>
                  </a:cubicBezTo>
                  <a:lnTo>
                    <a:pt x="7867823" y="2447290"/>
                  </a:lnTo>
                  <a:lnTo>
                    <a:pt x="623570" y="2447290"/>
                  </a:lnTo>
                  <a:cubicBezTo>
                    <a:pt x="279400" y="2447290"/>
                    <a:pt x="0" y="2726690"/>
                    <a:pt x="0" y="3070860"/>
                  </a:cubicBezTo>
                  <a:cubicBezTo>
                    <a:pt x="0" y="3415030"/>
                    <a:pt x="279400" y="3694430"/>
                    <a:pt x="623570" y="3694430"/>
                  </a:cubicBezTo>
                  <a:lnTo>
                    <a:pt x="7867823" y="3694430"/>
                  </a:lnTo>
                  <a:lnTo>
                    <a:pt x="6676563" y="5030470"/>
                  </a:lnTo>
                  <a:cubicBezTo>
                    <a:pt x="6447963" y="5288280"/>
                    <a:pt x="6470823" y="5681980"/>
                    <a:pt x="6727363" y="5910580"/>
                  </a:cubicBezTo>
                  <a:cubicBezTo>
                    <a:pt x="6846743" y="6015990"/>
                    <a:pt x="6994063" y="6068060"/>
                    <a:pt x="7141383" y="6068060"/>
                  </a:cubicBezTo>
                  <a:cubicBezTo>
                    <a:pt x="7312833" y="6068060"/>
                    <a:pt x="7484283" y="5996940"/>
                    <a:pt x="7607473" y="5859780"/>
                  </a:cubicBezTo>
                  <a:lnTo>
                    <a:pt x="10092863" y="3070860"/>
                  </a:lnTo>
                  <a:lnTo>
                    <a:pt x="7608743" y="28067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39" name="TextBox 39"/>
          <p:cNvSpPr txBox="1"/>
          <p:nvPr/>
        </p:nvSpPr>
        <p:spPr>
          <a:xfrm>
            <a:off x="7277442" y="9329837"/>
            <a:ext cx="2849546" cy="73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90"/>
              </a:lnSpc>
            </a:pPr>
            <a:r>
              <a:rPr lang="en-US" sz="2135" spc="128">
                <a:solidFill>
                  <a:srgbClr val="222222"/>
                </a:solidFill>
                <a:latin typeface="Montserrat Classic Bold"/>
              </a:rPr>
              <a:t>REVISE YOUR ASSIGNMENT</a:t>
            </a:r>
          </a:p>
        </p:txBody>
      </p:sp>
      <p:grpSp>
        <p:nvGrpSpPr>
          <p:cNvPr id="40" name="Group 40"/>
          <p:cNvGrpSpPr/>
          <p:nvPr/>
        </p:nvGrpSpPr>
        <p:grpSpPr>
          <a:xfrm>
            <a:off x="1028700" y="5930785"/>
            <a:ext cx="5109525" cy="3785476"/>
            <a:chOff x="0" y="0"/>
            <a:chExt cx="1650168" cy="1222554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1650168" cy="1222554"/>
            </a:xfrm>
            <a:custGeom>
              <a:avLst/>
              <a:gdLst/>
              <a:ahLst/>
              <a:cxnLst/>
              <a:rect l="l" t="t" r="r" b="b"/>
              <a:pathLst>
                <a:path w="1650168" h="1222554">
                  <a:moveTo>
                    <a:pt x="1525708" y="59690"/>
                  </a:moveTo>
                  <a:cubicBezTo>
                    <a:pt x="1561268" y="59690"/>
                    <a:pt x="1590478" y="88900"/>
                    <a:pt x="1590478" y="124460"/>
                  </a:cubicBezTo>
                  <a:lnTo>
                    <a:pt x="1590478" y="1098094"/>
                  </a:lnTo>
                  <a:cubicBezTo>
                    <a:pt x="1590478" y="1133654"/>
                    <a:pt x="1561268" y="1162864"/>
                    <a:pt x="1525708" y="1162864"/>
                  </a:cubicBezTo>
                  <a:lnTo>
                    <a:pt x="124460" y="1162864"/>
                  </a:lnTo>
                  <a:cubicBezTo>
                    <a:pt x="88900" y="1162864"/>
                    <a:pt x="59690" y="1133654"/>
                    <a:pt x="59690" y="109809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525708" y="59690"/>
                  </a:lnTo>
                  <a:moveTo>
                    <a:pt x="1525708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098094"/>
                  </a:lnTo>
                  <a:cubicBezTo>
                    <a:pt x="0" y="1166674"/>
                    <a:pt x="55880" y="1222554"/>
                    <a:pt x="124460" y="1222554"/>
                  </a:cubicBezTo>
                  <a:lnTo>
                    <a:pt x="1525708" y="1222554"/>
                  </a:lnTo>
                  <a:cubicBezTo>
                    <a:pt x="1594288" y="1222554"/>
                    <a:pt x="1650168" y="1166674"/>
                    <a:pt x="1650168" y="1098094"/>
                  </a:cubicBezTo>
                  <a:lnTo>
                    <a:pt x="1650168" y="124460"/>
                  </a:lnTo>
                  <a:cubicBezTo>
                    <a:pt x="1650168" y="55880"/>
                    <a:pt x="1594288" y="0"/>
                    <a:pt x="1525708" y="0"/>
                  </a:cubicBezTo>
                  <a:close/>
                </a:path>
              </a:pathLst>
            </a:custGeom>
            <a:solidFill>
              <a:srgbClr val="FFF248"/>
            </a:solidFill>
          </p:spPr>
        </p:sp>
      </p:grpSp>
      <p:pic>
        <p:nvPicPr>
          <p:cNvPr id="42" name="Picture 4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415530" y="6574595"/>
            <a:ext cx="1193152" cy="1193152"/>
          </a:xfrm>
          <a:prstGeom prst="rect">
            <a:avLst/>
          </a:prstGeom>
        </p:spPr>
      </p:pic>
      <p:pic>
        <p:nvPicPr>
          <p:cNvPr id="43" name="Picture 43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1415530" y="8011272"/>
            <a:ext cx="529718" cy="626031"/>
          </a:xfrm>
          <a:prstGeom prst="rect">
            <a:avLst/>
          </a:prstGeom>
        </p:spPr>
      </p:pic>
      <p:sp>
        <p:nvSpPr>
          <p:cNvPr id="44" name="TextBox 44"/>
          <p:cNvSpPr txBox="1"/>
          <p:nvPr/>
        </p:nvSpPr>
        <p:spPr>
          <a:xfrm>
            <a:off x="2595498" y="6613761"/>
            <a:ext cx="3263692" cy="7099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63"/>
              </a:lnSpc>
              <a:spcBef>
                <a:spcPct val="0"/>
              </a:spcBef>
            </a:pPr>
            <a:r>
              <a:rPr lang="en-US" sz="2045">
                <a:solidFill>
                  <a:srgbClr val="000000"/>
                </a:solidFill>
                <a:latin typeface="Montserrat Classic"/>
              </a:rPr>
              <a:t>Normal response time 24-48 hours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864200" y="7823756"/>
            <a:ext cx="2526068" cy="10671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63"/>
              </a:lnSpc>
              <a:spcBef>
                <a:spcPct val="0"/>
              </a:spcBef>
            </a:pPr>
            <a:r>
              <a:rPr lang="en-US" sz="2045">
                <a:solidFill>
                  <a:srgbClr val="000000"/>
                </a:solidFill>
                <a:latin typeface="Montserrat Classic"/>
              </a:rPr>
              <a:t>Resubmit for more feedback, up to three times 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719626" y="7872848"/>
            <a:ext cx="1005681" cy="9395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635"/>
              </a:lnSpc>
              <a:spcBef>
                <a:spcPct val="0"/>
              </a:spcBef>
            </a:pPr>
            <a:r>
              <a:rPr lang="en-US" sz="5454">
                <a:solidFill>
                  <a:srgbClr val="FFF430"/>
                </a:solidFill>
                <a:latin typeface="Montserrat Extra-Bold"/>
              </a:rPr>
              <a:t>x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2495387" y="8852790"/>
            <a:ext cx="3263692" cy="230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08"/>
              </a:lnSpc>
              <a:spcBef>
                <a:spcPct val="0"/>
              </a:spcBef>
            </a:pPr>
            <a:r>
              <a:rPr lang="en-US" sz="1363">
                <a:solidFill>
                  <a:srgbClr val="000000"/>
                </a:solidFill>
                <a:latin typeface="Montserrat Classic"/>
              </a:rPr>
              <a:t>(reply to email from tutor)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</Words>
  <Application>Microsoft Macintosh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Montserrat Classic</vt:lpstr>
      <vt:lpstr>Montserrat Classic Bold</vt:lpstr>
      <vt:lpstr>Montserrat Extra-Bold Bold</vt:lpstr>
      <vt:lpstr>DM Sans</vt:lpstr>
      <vt:lpstr>DM Sans Bold</vt:lpstr>
      <vt:lpstr>Open Sans Bold</vt:lpstr>
      <vt:lpstr>Calibri</vt:lpstr>
      <vt:lpstr>Montserrat Extra-Bold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 Promotion PPT Slide</dc:title>
  <cp:lastModifiedBy>Microsoft Office User</cp:lastModifiedBy>
  <cp:revision>4</cp:revision>
  <dcterms:created xsi:type="dcterms:W3CDTF">2006-08-16T00:00:00Z</dcterms:created>
  <dcterms:modified xsi:type="dcterms:W3CDTF">2020-09-24T20:45:38Z</dcterms:modified>
  <dc:identifier>DAEIph86LO0</dc:identifier>
</cp:coreProperties>
</file>