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450" r:id="rId2"/>
    <p:sldId id="434" r:id="rId3"/>
    <p:sldId id="445" r:id="rId4"/>
    <p:sldId id="447" r:id="rId5"/>
    <p:sldId id="322" r:id="rId6"/>
    <p:sldId id="449" r:id="rId7"/>
    <p:sldId id="330" r:id="rId8"/>
    <p:sldId id="418" r:id="rId9"/>
    <p:sldId id="417"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Shuttleworth" initials="K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9E8FB"/>
    <a:srgbClr val="00823B"/>
    <a:srgbClr val="D5E8D4"/>
    <a:srgbClr val="FFE6CD"/>
    <a:srgbClr val="F7CECC"/>
    <a:srgbClr val="F7F7A3"/>
    <a:srgbClr val="E2D5E7"/>
    <a:srgbClr val="FFF2CD"/>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60" autoAdjust="0"/>
    <p:restoredTop sz="70240" autoAdjust="0"/>
  </p:normalViewPr>
  <p:slideViewPr>
    <p:cSldViewPr snapToGrid="0" snapToObjects="1">
      <p:cViewPr varScale="1">
        <p:scale>
          <a:sx n="80" d="100"/>
          <a:sy n="80" d="100"/>
        </p:scale>
        <p:origin x="2112" y="8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_rels/data4.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0270A8-54C7-4CC8-A9B0-29EDA22DAC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5A3622F-EFC4-4EC4-98E0-BD5623E7602A}">
      <dgm:prSet/>
      <dgm:spPr/>
      <dgm:t>
        <a:bodyPr/>
        <a:lstStyle/>
        <a:p>
          <a:pPr>
            <a:lnSpc>
              <a:spcPct val="100000"/>
            </a:lnSpc>
          </a:pPr>
          <a:r>
            <a:rPr lang="en-CA"/>
            <a:t>What do you expect from a journal?</a:t>
          </a:r>
          <a:endParaRPr lang="en-US"/>
        </a:p>
      </dgm:t>
    </dgm:pt>
    <dgm:pt modelId="{8B4F5168-A590-4D52-BE58-764478D7746F}" type="parTrans" cxnId="{49F11E80-043F-44A6-816F-E2CC9F7397FD}">
      <dgm:prSet/>
      <dgm:spPr/>
      <dgm:t>
        <a:bodyPr/>
        <a:lstStyle/>
        <a:p>
          <a:endParaRPr lang="en-US"/>
        </a:p>
      </dgm:t>
    </dgm:pt>
    <dgm:pt modelId="{A719C378-F729-4361-A956-37278E47E9D0}" type="sibTrans" cxnId="{49F11E80-043F-44A6-816F-E2CC9F7397FD}">
      <dgm:prSet/>
      <dgm:spPr/>
      <dgm:t>
        <a:bodyPr/>
        <a:lstStyle/>
        <a:p>
          <a:endParaRPr lang="en-US"/>
        </a:p>
      </dgm:t>
    </dgm:pt>
    <dgm:pt modelId="{91EFEDCE-40A0-4C5C-AA92-6795B01C0A9C}">
      <dgm:prSet/>
      <dgm:spPr/>
      <dgm:t>
        <a:bodyPr/>
        <a:lstStyle/>
        <a:p>
          <a:pPr>
            <a:lnSpc>
              <a:spcPct val="100000"/>
            </a:lnSpc>
          </a:pPr>
          <a:r>
            <a:rPr lang="en-CA"/>
            <a:t>What does a journal expect from you?</a:t>
          </a:r>
          <a:endParaRPr lang="en-US"/>
        </a:p>
      </dgm:t>
    </dgm:pt>
    <dgm:pt modelId="{26663EE6-B895-4F75-86DF-44304E8A03B9}" type="parTrans" cxnId="{E63E23AF-1E5F-4AB7-80DC-DFB3CAD32712}">
      <dgm:prSet/>
      <dgm:spPr/>
      <dgm:t>
        <a:bodyPr/>
        <a:lstStyle/>
        <a:p>
          <a:endParaRPr lang="en-US"/>
        </a:p>
      </dgm:t>
    </dgm:pt>
    <dgm:pt modelId="{BE5BCEB1-D20D-411C-AC82-8B7E408CE622}" type="sibTrans" cxnId="{E63E23AF-1E5F-4AB7-80DC-DFB3CAD32712}">
      <dgm:prSet/>
      <dgm:spPr/>
      <dgm:t>
        <a:bodyPr/>
        <a:lstStyle/>
        <a:p>
          <a:endParaRPr lang="en-US"/>
        </a:p>
      </dgm:t>
    </dgm:pt>
    <dgm:pt modelId="{8230D591-A3BC-4A00-9F31-62F842836B90}">
      <dgm:prSet/>
      <dgm:spPr/>
      <dgm:t>
        <a:bodyPr/>
        <a:lstStyle/>
        <a:p>
          <a:pPr>
            <a:lnSpc>
              <a:spcPct val="100000"/>
            </a:lnSpc>
          </a:pPr>
          <a:r>
            <a:rPr lang="en-CA"/>
            <a:t>Does the journal tend to favour a particular writing style?</a:t>
          </a:r>
          <a:endParaRPr lang="en-US"/>
        </a:p>
      </dgm:t>
    </dgm:pt>
    <dgm:pt modelId="{C831288A-526A-4118-BFA4-2D7F5B388B58}" type="parTrans" cxnId="{EA7C935B-4BCC-4BE8-8FE9-4DEE9E04369C}">
      <dgm:prSet/>
      <dgm:spPr/>
      <dgm:t>
        <a:bodyPr/>
        <a:lstStyle/>
        <a:p>
          <a:endParaRPr lang="en-US"/>
        </a:p>
      </dgm:t>
    </dgm:pt>
    <dgm:pt modelId="{C9673B89-60F7-4557-9185-C97A8F3F42B6}" type="sibTrans" cxnId="{EA7C935B-4BCC-4BE8-8FE9-4DEE9E04369C}">
      <dgm:prSet/>
      <dgm:spPr/>
      <dgm:t>
        <a:bodyPr/>
        <a:lstStyle/>
        <a:p>
          <a:endParaRPr lang="en-US"/>
        </a:p>
      </dgm:t>
    </dgm:pt>
    <dgm:pt modelId="{42ECF22E-0F4F-4357-82C0-E569E9F86E7A}">
      <dgm:prSet/>
      <dgm:spPr/>
      <dgm:t>
        <a:bodyPr/>
        <a:lstStyle/>
        <a:p>
          <a:pPr>
            <a:lnSpc>
              <a:spcPct val="100000"/>
            </a:lnSpc>
          </a:pPr>
          <a:r>
            <a:rPr lang="en-CA"/>
            <a:t>What style guidelines do they request?</a:t>
          </a:r>
          <a:endParaRPr lang="en-US"/>
        </a:p>
      </dgm:t>
    </dgm:pt>
    <dgm:pt modelId="{3043B9AC-9A52-4F8F-ACBD-4ABB9259F68C}" type="parTrans" cxnId="{A95DEB68-E930-4C01-A82E-C35C8A743956}">
      <dgm:prSet/>
      <dgm:spPr/>
      <dgm:t>
        <a:bodyPr/>
        <a:lstStyle/>
        <a:p>
          <a:endParaRPr lang="en-US"/>
        </a:p>
      </dgm:t>
    </dgm:pt>
    <dgm:pt modelId="{35B9E9DD-84B7-49B5-8065-A180806B5380}" type="sibTrans" cxnId="{A95DEB68-E930-4C01-A82E-C35C8A743956}">
      <dgm:prSet/>
      <dgm:spPr/>
      <dgm:t>
        <a:bodyPr/>
        <a:lstStyle/>
        <a:p>
          <a:endParaRPr lang="en-US"/>
        </a:p>
      </dgm:t>
    </dgm:pt>
    <dgm:pt modelId="{43227B81-28A8-420C-B7A3-2CF8EAFEB813}">
      <dgm:prSet/>
      <dgm:spPr/>
      <dgm:t>
        <a:bodyPr/>
        <a:lstStyle/>
        <a:p>
          <a:pPr>
            <a:lnSpc>
              <a:spcPct val="100000"/>
            </a:lnSpc>
          </a:pPr>
          <a:r>
            <a:rPr lang="en-CA"/>
            <a:t>Anonymizing, formatting, editing.</a:t>
          </a:r>
          <a:endParaRPr lang="en-US"/>
        </a:p>
      </dgm:t>
    </dgm:pt>
    <dgm:pt modelId="{D4867A96-5706-4672-A2DA-29D7206737E9}" type="parTrans" cxnId="{6953B550-5BC1-41F7-ACD0-B531659EF346}">
      <dgm:prSet/>
      <dgm:spPr/>
      <dgm:t>
        <a:bodyPr/>
        <a:lstStyle/>
        <a:p>
          <a:endParaRPr lang="en-US"/>
        </a:p>
      </dgm:t>
    </dgm:pt>
    <dgm:pt modelId="{6A3E5736-99E1-41B4-A8AB-55E3A4C62378}" type="sibTrans" cxnId="{6953B550-5BC1-41F7-ACD0-B531659EF346}">
      <dgm:prSet/>
      <dgm:spPr/>
      <dgm:t>
        <a:bodyPr/>
        <a:lstStyle/>
        <a:p>
          <a:endParaRPr lang="en-US"/>
        </a:p>
      </dgm:t>
    </dgm:pt>
    <dgm:pt modelId="{702C3F30-28E0-4102-B05B-57EE1C534A3A}">
      <dgm:prSet/>
      <dgm:spPr/>
      <dgm:t>
        <a:bodyPr/>
        <a:lstStyle/>
        <a:p>
          <a:pPr>
            <a:lnSpc>
              <a:spcPct val="100000"/>
            </a:lnSpc>
          </a:pPr>
          <a:r>
            <a:rPr lang="en-CA"/>
            <a:t>Let go.</a:t>
          </a:r>
          <a:br>
            <a:rPr lang="en-CA"/>
          </a:br>
          <a:endParaRPr lang="en-US"/>
        </a:p>
      </dgm:t>
    </dgm:pt>
    <dgm:pt modelId="{611EB2F5-F3CD-48C9-B289-392158391034}" type="parTrans" cxnId="{A5A861F9-4D52-4DA2-BA5E-4F70AC4AF7BA}">
      <dgm:prSet/>
      <dgm:spPr/>
      <dgm:t>
        <a:bodyPr/>
        <a:lstStyle/>
        <a:p>
          <a:endParaRPr lang="en-US"/>
        </a:p>
      </dgm:t>
    </dgm:pt>
    <dgm:pt modelId="{FEB95E20-9828-4300-88C7-D1CB63346010}" type="sibTrans" cxnId="{A5A861F9-4D52-4DA2-BA5E-4F70AC4AF7BA}">
      <dgm:prSet/>
      <dgm:spPr/>
      <dgm:t>
        <a:bodyPr/>
        <a:lstStyle/>
        <a:p>
          <a:endParaRPr lang="en-US"/>
        </a:p>
      </dgm:t>
    </dgm:pt>
    <dgm:pt modelId="{938E0EE6-4D6B-4700-ADFF-710AC69A8964}" type="pres">
      <dgm:prSet presAssocID="{A30270A8-54C7-4CC8-A9B0-29EDA22DAC5D}" presName="root" presStyleCnt="0">
        <dgm:presLayoutVars>
          <dgm:dir/>
          <dgm:resizeHandles val="exact"/>
        </dgm:presLayoutVars>
      </dgm:prSet>
      <dgm:spPr/>
    </dgm:pt>
    <dgm:pt modelId="{A38F1FEB-AA58-451D-862E-5A6077BD836A}" type="pres">
      <dgm:prSet presAssocID="{05A3622F-EFC4-4EC4-98E0-BD5623E7602A}" presName="compNode" presStyleCnt="0"/>
      <dgm:spPr/>
    </dgm:pt>
    <dgm:pt modelId="{D62A5297-9714-4DD6-B45F-AE1FD42C049D}" type="pres">
      <dgm:prSet presAssocID="{05A3622F-EFC4-4EC4-98E0-BD5623E7602A}" presName="bgRect" presStyleLbl="bgShp" presStyleIdx="0" presStyleCnt="6"/>
      <dgm:spPr/>
    </dgm:pt>
    <dgm:pt modelId="{8BE39118-1C72-447F-844C-D2E75C92D169}" type="pres">
      <dgm:prSet presAssocID="{05A3622F-EFC4-4EC4-98E0-BD5623E7602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2740663E-768E-453C-99CC-1A6E2131D8DE}" type="pres">
      <dgm:prSet presAssocID="{05A3622F-EFC4-4EC4-98E0-BD5623E7602A}" presName="spaceRect" presStyleCnt="0"/>
      <dgm:spPr/>
    </dgm:pt>
    <dgm:pt modelId="{91E9911E-0DD1-4529-9966-FEF71097EA5B}" type="pres">
      <dgm:prSet presAssocID="{05A3622F-EFC4-4EC4-98E0-BD5623E7602A}" presName="parTx" presStyleLbl="revTx" presStyleIdx="0" presStyleCnt="6">
        <dgm:presLayoutVars>
          <dgm:chMax val="0"/>
          <dgm:chPref val="0"/>
        </dgm:presLayoutVars>
      </dgm:prSet>
      <dgm:spPr/>
    </dgm:pt>
    <dgm:pt modelId="{23AF8237-FB62-426C-8FA6-99499EC4EC20}" type="pres">
      <dgm:prSet presAssocID="{A719C378-F729-4361-A956-37278E47E9D0}" presName="sibTrans" presStyleCnt="0"/>
      <dgm:spPr/>
    </dgm:pt>
    <dgm:pt modelId="{E1F6A55A-3BA2-4FB8-A897-644C3472F422}" type="pres">
      <dgm:prSet presAssocID="{91EFEDCE-40A0-4C5C-AA92-6795B01C0A9C}" presName="compNode" presStyleCnt="0"/>
      <dgm:spPr/>
    </dgm:pt>
    <dgm:pt modelId="{0F80B19E-B20F-4242-9509-35A166CBF7E6}" type="pres">
      <dgm:prSet presAssocID="{91EFEDCE-40A0-4C5C-AA92-6795B01C0A9C}" presName="bgRect" presStyleLbl="bgShp" presStyleIdx="1" presStyleCnt="6"/>
      <dgm:spPr/>
    </dgm:pt>
    <dgm:pt modelId="{88F2DADA-7D32-48F2-908B-362A3D075F94}" type="pres">
      <dgm:prSet presAssocID="{91EFEDCE-40A0-4C5C-AA92-6795B01C0A9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d Book"/>
        </a:ext>
      </dgm:extLst>
    </dgm:pt>
    <dgm:pt modelId="{9DDD9E4C-ADD1-46FF-A12C-451C910585E4}" type="pres">
      <dgm:prSet presAssocID="{91EFEDCE-40A0-4C5C-AA92-6795B01C0A9C}" presName="spaceRect" presStyleCnt="0"/>
      <dgm:spPr/>
    </dgm:pt>
    <dgm:pt modelId="{025BF1A3-3FD2-42F9-8D2A-E18DABB5184E}" type="pres">
      <dgm:prSet presAssocID="{91EFEDCE-40A0-4C5C-AA92-6795B01C0A9C}" presName="parTx" presStyleLbl="revTx" presStyleIdx="1" presStyleCnt="6">
        <dgm:presLayoutVars>
          <dgm:chMax val="0"/>
          <dgm:chPref val="0"/>
        </dgm:presLayoutVars>
      </dgm:prSet>
      <dgm:spPr/>
    </dgm:pt>
    <dgm:pt modelId="{FC1438A6-DE3A-4FBF-95DB-24EDD48C621A}" type="pres">
      <dgm:prSet presAssocID="{BE5BCEB1-D20D-411C-AC82-8B7E408CE622}" presName="sibTrans" presStyleCnt="0"/>
      <dgm:spPr/>
    </dgm:pt>
    <dgm:pt modelId="{92B30221-4358-46CB-A58D-F3C790FB9242}" type="pres">
      <dgm:prSet presAssocID="{8230D591-A3BC-4A00-9F31-62F842836B90}" presName="compNode" presStyleCnt="0"/>
      <dgm:spPr/>
    </dgm:pt>
    <dgm:pt modelId="{D6BE78C8-770D-4483-8C20-69296FAEFB30}" type="pres">
      <dgm:prSet presAssocID="{8230D591-A3BC-4A00-9F31-62F842836B90}" presName="bgRect" presStyleLbl="bgShp" presStyleIdx="2" presStyleCnt="6"/>
      <dgm:spPr/>
    </dgm:pt>
    <dgm:pt modelId="{33A8CA2B-2C6C-4DC4-8BF4-8132AFD17836}" type="pres">
      <dgm:prSet presAssocID="{8230D591-A3BC-4A00-9F31-62F842836B9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20ED2894-52ED-428A-B467-493F760A7039}" type="pres">
      <dgm:prSet presAssocID="{8230D591-A3BC-4A00-9F31-62F842836B90}" presName="spaceRect" presStyleCnt="0"/>
      <dgm:spPr/>
    </dgm:pt>
    <dgm:pt modelId="{F856CCD4-0287-4B10-B27B-9BE062CED922}" type="pres">
      <dgm:prSet presAssocID="{8230D591-A3BC-4A00-9F31-62F842836B90}" presName="parTx" presStyleLbl="revTx" presStyleIdx="2" presStyleCnt="6">
        <dgm:presLayoutVars>
          <dgm:chMax val="0"/>
          <dgm:chPref val="0"/>
        </dgm:presLayoutVars>
      </dgm:prSet>
      <dgm:spPr/>
    </dgm:pt>
    <dgm:pt modelId="{073C629B-7A41-4A0F-9AC7-B88F98684EFE}" type="pres">
      <dgm:prSet presAssocID="{C9673B89-60F7-4557-9185-C97A8F3F42B6}" presName="sibTrans" presStyleCnt="0"/>
      <dgm:spPr/>
    </dgm:pt>
    <dgm:pt modelId="{2A7F954F-195F-4C98-BFC1-91CCD4119B46}" type="pres">
      <dgm:prSet presAssocID="{42ECF22E-0F4F-4357-82C0-E569E9F86E7A}" presName="compNode" presStyleCnt="0"/>
      <dgm:spPr/>
    </dgm:pt>
    <dgm:pt modelId="{0F842FDE-91F6-405E-9E3F-0CD5226F1B38}" type="pres">
      <dgm:prSet presAssocID="{42ECF22E-0F4F-4357-82C0-E569E9F86E7A}" presName="bgRect" presStyleLbl="bgShp" presStyleIdx="3" presStyleCnt="6"/>
      <dgm:spPr/>
    </dgm:pt>
    <dgm:pt modelId="{32EDB71B-9B16-4973-B869-B3B243B942B4}" type="pres">
      <dgm:prSet presAssocID="{42ECF22E-0F4F-4357-82C0-E569E9F86E7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encing"/>
        </a:ext>
      </dgm:extLst>
    </dgm:pt>
    <dgm:pt modelId="{97C4A427-ED45-40F9-8FA9-FA4679781D82}" type="pres">
      <dgm:prSet presAssocID="{42ECF22E-0F4F-4357-82C0-E569E9F86E7A}" presName="spaceRect" presStyleCnt="0"/>
      <dgm:spPr/>
    </dgm:pt>
    <dgm:pt modelId="{69D986C5-E2F9-4A3C-9779-B1F8B3F1A146}" type="pres">
      <dgm:prSet presAssocID="{42ECF22E-0F4F-4357-82C0-E569E9F86E7A}" presName="parTx" presStyleLbl="revTx" presStyleIdx="3" presStyleCnt="6">
        <dgm:presLayoutVars>
          <dgm:chMax val="0"/>
          <dgm:chPref val="0"/>
        </dgm:presLayoutVars>
      </dgm:prSet>
      <dgm:spPr/>
    </dgm:pt>
    <dgm:pt modelId="{461019F9-38B6-415E-A1D9-91CBD9501D4D}" type="pres">
      <dgm:prSet presAssocID="{35B9E9DD-84B7-49B5-8065-A180806B5380}" presName="sibTrans" presStyleCnt="0"/>
      <dgm:spPr/>
    </dgm:pt>
    <dgm:pt modelId="{C10ACC7C-DD99-427F-B7D1-9BE65BDE885C}" type="pres">
      <dgm:prSet presAssocID="{43227B81-28A8-420C-B7A3-2CF8EAFEB813}" presName="compNode" presStyleCnt="0"/>
      <dgm:spPr/>
    </dgm:pt>
    <dgm:pt modelId="{507F706A-6235-4360-958C-33C409155918}" type="pres">
      <dgm:prSet presAssocID="{43227B81-28A8-420C-B7A3-2CF8EAFEB813}" presName="bgRect" presStyleLbl="bgShp" presStyleIdx="4" presStyleCnt="6"/>
      <dgm:spPr/>
    </dgm:pt>
    <dgm:pt modelId="{9E3797BB-C86D-4D22-A6FB-4C6D2284C295}" type="pres">
      <dgm:prSet presAssocID="{43227B81-28A8-420C-B7A3-2CF8EAFEB813}"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Questions"/>
        </a:ext>
      </dgm:extLst>
    </dgm:pt>
    <dgm:pt modelId="{70C5589E-9B81-4078-A06F-D6DED56B0B08}" type="pres">
      <dgm:prSet presAssocID="{43227B81-28A8-420C-B7A3-2CF8EAFEB813}" presName="spaceRect" presStyleCnt="0"/>
      <dgm:spPr/>
    </dgm:pt>
    <dgm:pt modelId="{84F085D1-7AE4-4D32-83DC-8EEAFBBE5BA1}" type="pres">
      <dgm:prSet presAssocID="{43227B81-28A8-420C-B7A3-2CF8EAFEB813}" presName="parTx" presStyleLbl="revTx" presStyleIdx="4" presStyleCnt="6">
        <dgm:presLayoutVars>
          <dgm:chMax val="0"/>
          <dgm:chPref val="0"/>
        </dgm:presLayoutVars>
      </dgm:prSet>
      <dgm:spPr/>
    </dgm:pt>
    <dgm:pt modelId="{9850C7C9-86F1-4E84-962F-D6069D5C6039}" type="pres">
      <dgm:prSet presAssocID="{6A3E5736-99E1-41B4-A8AB-55E3A4C62378}" presName="sibTrans" presStyleCnt="0"/>
      <dgm:spPr/>
    </dgm:pt>
    <dgm:pt modelId="{AA4BE06B-6A54-4FEE-86A1-BB8B266B60D5}" type="pres">
      <dgm:prSet presAssocID="{702C3F30-28E0-4102-B05B-57EE1C534A3A}" presName="compNode" presStyleCnt="0"/>
      <dgm:spPr/>
    </dgm:pt>
    <dgm:pt modelId="{0FF10B42-73FC-49B8-B344-7E58CF1988CD}" type="pres">
      <dgm:prSet presAssocID="{702C3F30-28E0-4102-B05B-57EE1C534A3A}" presName="bgRect" presStyleLbl="bgShp" presStyleIdx="5" presStyleCnt="6"/>
      <dgm:spPr/>
    </dgm:pt>
    <dgm:pt modelId="{C2A67AC5-643E-4ACA-993B-A36D679EC56D}" type="pres">
      <dgm:prSet presAssocID="{702C3F30-28E0-4102-B05B-57EE1C534A3A}"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cooter"/>
        </a:ext>
      </dgm:extLst>
    </dgm:pt>
    <dgm:pt modelId="{6678CBA8-2549-4E11-96FF-F52FA61A10DC}" type="pres">
      <dgm:prSet presAssocID="{702C3F30-28E0-4102-B05B-57EE1C534A3A}" presName="spaceRect" presStyleCnt="0"/>
      <dgm:spPr/>
    </dgm:pt>
    <dgm:pt modelId="{365327CF-F26D-4FF2-B119-305FBE62B8CF}" type="pres">
      <dgm:prSet presAssocID="{702C3F30-28E0-4102-B05B-57EE1C534A3A}" presName="parTx" presStyleLbl="revTx" presStyleIdx="5" presStyleCnt="6">
        <dgm:presLayoutVars>
          <dgm:chMax val="0"/>
          <dgm:chPref val="0"/>
        </dgm:presLayoutVars>
      </dgm:prSet>
      <dgm:spPr/>
    </dgm:pt>
  </dgm:ptLst>
  <dgm:cxnLst>
    <dgm:cxn modelId="{6D680633-B526-4A59-AE01-7198C441952E}" type="presOf" srcId="{42ECF22E-0F4F-4357-82C0-E569E9F86E7A}" destId="{69D986C5-E2F9-4A3C-9779-B1F8B3F1A146}" srcOrd="0" destOrd="0" presId="urn:microsoft.com/office/officeart/2018/2/layout/IconVerticalSolidList"/>
    <dgm:cxn modelId="{A3678D34-1DAB-4B29-80E1-30C8448CA428}" type="presOf" srcId="{A30270A8-54C7-4CC8-A9B0-29EDA22DAC5D}" destId="{938E0EE6-4D6B-4700-ADFF-710AC69A8964}" srcOrd="0" destOrd="0" presId="urn:microsoft.com/office/officeart/2018/2/layout/IconVerticalSolidList"/>
    <dgm:cxn modelId="{EA7C935B-4BCC-4BE8-8FE9-4DEE9E04369C}" srcId="{A30270A8-54C7-4CC8-A9B0-29EDA22DAC5D}" destId="{8230D591-A3BC-4A00-9F31-62F842836B90}" srcOrd="2" destOrd="0" parTransId="{C831288A-526A-4118-BFA4-2D7F5B388B58}" sibTransId="{C9673B89-60F7-4557-9185-C97A8F3F42B6}"/>
    <dgm:cxn modelId="{A95DEB68-E930-4C01-A82E-C35C8A743956}" srcId="{A30270A8-54C7-4CC8-A9B0-29EDA22DAC5D}" destId="{42ECF22E-0F4F-4357-82C0-E569E9F86E7A}" srcOrd="3" destOrd="0" parTransId="{3043B9AC-9A52-4F8F-ACBD-4ABB9259F68C}" sibTransId="{35B9E9DD-84B7-49B5-8065-A180806B5380}"/>
    <dgm:cxn modelId="{EF004C4B-E9D7-4557-B66F-FCDDEEA57534}" type="presOf" srcId="{43227B81-28A8-420C-B7A3-2CF8EAFEB813}" destId="{84F085D1-7AE4-4D32-83DC-8EEAFBBE5BA1}" srcOrd="0" destOrd="0" presId="urn:microsoft.com/office/officeart/2018/2/layout/IconVerticalSolidList"/>
    <dgm:cxn modelId="{6953B550-5BC1-41F7-ACD0-B531659EF346}" srcId="{A30270A8-54C7-4CC8-A9B0-29EDA22DAC5D}" destId="{43227B81-28A8-420C-B7A3-2CF8EAFEB813}" srcOrd="4" destOrd="0" parTransId="{D4867A96-5706-4672-A2DA-29D7206737E9}" sibTransId="{6A3E5736-99E1-41B4-A8AB-55E3A4C62378}"/>
    <dgm:cxn modelId="{C2E08972-B456-4A93-80DB-C2E9A7E8A03E}" type="presOf" srcId="{05A3622F-EFC4-4EC4-98E0-BD5623E7602A}" destId="{91E9911E-0DD1-4529-9966-FEF71097EA5B}" srcOrd="0" destOrd="0" presId="urn:microsoft.com/office/officeart/2018/2/layout/IconVerticalSolidList"/>
    <dgm:cxn modelId="{F4B2DC58-CAC7-42FB-ACF3-68DB8A90F257}" type="presOf" srcId="{8230D591-A3BC-4A00-9F31-62F842836B90}" destId="{F856CCD4-0287-4B10-B27B-9BE062CED922}" srcOrd="0" destOrd="0" presId="urn:microsoft.com/office/officeart/2018/2/layout/IconVerticalSolidList"/>
    <dgm:cxn modelId="{49F11E80-043F-44A6-816F-E2CC9F7397FD}" srcId="{A30270A8-54C7-4CC8-A9B0-29EDA22DAC5D}" destId="{05A3622F-EFC4-4EC4-98E0-BD5623E7602A}" srcOrd="0" destOrd="0" parTransId="{8B4F5168-A590-4D52-BE58-764478D7746F}" sibTransId="{A719C378-F729-4361-A956-37278E47E9D0}"/>
    <dgm:cxn modelId="{E63E23AF-1E5F-4AB7-80DC-DFB3CAD32712}" srcId="{A30270A8-54C7-4CC8-A9B0-29EDA22DAC5D}" destId="{91EFEDCE-40A0-4C5C-AA92-6795B01C0A9C}" srcOrd="1" destOrd="0" parTransId="{26663EE6-B895-4F75-86DF-44304E8A03B9}" sibTransId="{BE5BCEB1-D20D-411C-AC82-8B7E408CE622}"/>
    <dgm:cxn modelId="{BD9FB6B6-24E9-45BD-B0BC-258A8AA8E323}" type="presOf" srcId="{702C3F30-28E0-4102-B05B-57EE1C534A3A}" destId="{365327CF-F26D-4FF2-B119-305FBE62B8CF}" srcOrd="0" destOrd="0" presId="urn:microsoft.com/office/officeart/2018/2/layout/IconVerticalSolidList"/>
    <dgm:cxn modelId="{840C59E9-7CDB-49C2-8456-7C8A509F2B5E}" type="presOf" srcId="{91EFEDCE-40A0-4C5C-AA92-6795B01C0A9C}" destId="{025BF1A3-3FD2-42F9-8D2A-E18DABB5184E}" srcOrd="0" destOrd="0" presId="urn:microsoft.com/office/officeart/2018/2/layout/IconVerticalSolidList"/>
    <dgm:cxn modelId="{A5A861F9-4D52-4DA2-BA5E-4F70AC4AF7BA}" srcId="{A30270A8-54C7-4CC8-A9B0-29EDA22DAC5D}" destId="{702C3F30-28E0-4102-B05B-57EE1C534A3A}" srcOrd="5" destOrd="0" parTransId="{611EB2F5-F3CD-48C9-B289-392158391034}" sibTransId="{FEB95E20-9828-4300-88C7-D1CB63346010}"/>
    <dgm:cxn modelId="{BBC9EA29-37FC-4A89-AC1E-82EF24C716AE}" type="presParOf" srcId="{938E0EE6-4D6B-4700-ADFF-710AC69A8964}" destId="{A38F1FEB-AA58-451D-862E-5A6077BD836A}" srcOrd="0" destOrd="0" presId="urn:microsoft.com/office/officeart/2018/2/layout/IconVerticalSolidList"/>
    <dgm:cxn modelId="{5FBF43C5-A70A-4976-BF73-959320116058}" type="presParOf" srcId="{A38F1FEB-AA58-451D-862E-5A6077BD836A}" destId="{D62A5297-9714-4DD6-B45F-AE1FD42C049D}" srcOrd="0" destOrd="0" presId="urn:microsoft.com/office/officeart/2018/2/layout/IconVerticalSolidList"/>
    <dgm:cxn modelId="{4966F6B6-CFA7-4360-9FE9-23180E6E1013}" type="presParOf" srcId="{A38F1FEB-AA58-451D-862E-5A6077BD836A}" destId="{8BE39118-1C72-447F-844C-D2E75C92D169}" srcOrd="1" destOrd="0" presId="urn:microsoft.com/office/officeart/2018/2/layout/IconVerticalSolidList"/>
    <dgm:cxn modelId="{14252E33-4AE4-4519-AAD1-05B4C55DA9A3}" type="presParOf" srcId="{A38F1FEB-AA58-451D-862E-5A6077BD836A}" destId="{2740663E-768E-453C-99CC-1A6E2131D8DE}" srcOrd="2" destOrd="0" presId="urn:microsoft.com/office/officeart/2018/2/layout/IconVerticalSolidList"/>
    <dgm:cxn modelId="{CB1AF09F-1457-4D0C-91A9-EEE6772ADFB0}" type="presParOf" srcId="{A38F1FEB-AA58-451D-862E-5A6077BD836A}" destId="{91E9911E-0DD1-4529-9966-FEF71097EA5B}" srcOrd="3" destOrd="0" presId="urn:microsoft.com/office/officeart/2018/2/layout/IconVerticalSolidList"/>
    <dgm:cxn modelId="{8E70D2BE-381C-47BD-A2D1-6674EFF588F7}" type="presParOf" srcId="{938E0EE6-4D6B-4700-ADFF-710AC69A8964}" destId="{23AF8237-FB62-426C-8FA6-99499EC4EC20}" srcOrd="1" destOrd="0" presId="urn:microsoft.com/office/officeart/2018/2/layout/IconVerticalSolidList"/>
    <dgm:cxn modelId="{63BED195-4C71-480B-AFB3-ACB054A26EEE}" type="presParOf" srcId="{938E0EE6-4D6B-4700-ADFF-710AC69A8964}" destId="{E1F6A55A-3BA2-4FB8-A897-644C3472F422}" srcOrd="2" destOrd="0" presId="urn:microsoft.com/office/officeart/2018/2/layout/IconVerticalSolidList"/>
    <dgm:cxn modelId="{3EBAF051-E189-4B12-A96D-5CFDA0A99D73}" type="presParOf" srcId="{E1F6A55A-3BA2-4FB8-A897-644C3472F422}" destId="{0F80B19E-B20F-4242-9509-35A166CBF7E6}" srcOrd="0" destOrd="0" presId="urn:microsoft.com/office/officeart/2018/2/layout/IconVerticalSolidList"/>
    <dgm:cxn modelId="{B277BC41-13EA-49CB-AA4E-BA0DF3529F22}" type="presParOf" srcId="{E1F6A55A-3BA2-4FB8-A897-644C3472F422}" destId="{88F2DADA-7D32-48F2-908B-362A3D075F94}" srcOrd="1" destOrd="0" presId="urn:microsoft.com/office/officeart/2018/2/layout/IconVerticalSolidList"/>
    <dgm:cxn modelId="{BAD05708-C79A-4BDA-8EF5-6DB1ABE7DF3B}" type="presParOf" srcId="{E1F6A55A-3BA2-4FB8-A897-644C3472F422}" destId="{9DDD9E4C-ADD1-46FF-A12C-451C910585E4}" srcOrd="2" destOrd="0" presId="urn:microsoft.com/office/officeart/2018/2/layout/IconVerticalSolidList"/>
    <dgm:cxn modelId="{332FC39D-0876-476A-ADF7-9BE5BF3B60A1}" type="presParOf" srcId="{E1F6A55A-3BA2-4FB8-A897-644C3472F422}" destId="{025BF1A3-3FD2-42F9-8D2A-E18DABB5184E}" srcOrd="3" destOrd="0" presId="urn:microsoft.com/office/officeart/2018/2/layout/IconVerticalSolidList"/>
    <dgm:cxn modelId="{4C17BDFF-28E0-4DD7-83B6-FD0F50CFE88F}" type="presParOf" srcId="{938E0EE6-4D6B-4700-ADFF-710AC69A8964}" destId="{FC1438A6-DE3A-4FBF-95DB-24EDD48C621A}" srcOrd="3" destOrd="0" presId="urn:microsoft.com/office/officeart/2018/2/layout/IconVerticalSolidList"/>
    <dgm:cxn modelId="{524ECC62-578E-43D6-A91C-76EC138FFFAA}" type="presParOf" srcId="{938E0EE6-4D6B-4700-ADFF-710AC69A8964}" destId="{92B30221-4358-46CB-A58D-F3C790FB9242}" srcOrd="4" destOrd="0" presId="urn:microsoft.com/office/officeart/2018/2/layout/IconVerticalSolidList"/>
    <dgm:cxn modelId="{C68247AA-9CDF-4317-AEBB-BAE69296B07A}" type="presParOf" srcId="{92B30221-4358-46CB-A58D-F3C790FB9242}" destId="{D6BE78C8-770D-4483-8C20-69296FAEFB30}" srcOrd="0" destOrd="0" presId="urn:microsoft.com/office/officeart/2018/2/layout/IconVerticalSolidList"/>
    <dgm:cxn modelId="{38127790-16AB-470D-80DE-B81D82AA528A}" type="presParOf" srcId="{92B30221-4358-46CB-A58D-F3C790FB9242}" destId="{33A8CA2B-2C6C-4DC4-8BF4-8132AFD17836}" srcOrd="1" destOrd="0" presId="urn:microsoft.com/office/officeart/2018/2/layout/IconVerticalSolidList"/>
    <dgm:cxn modelId="{E12CB881-178B-4765-AFBF-AC08DB8F6EB7}" type="presParOf" srcId="{92B30221-4358-46CB-A58D-F3C790FB9242}" destId="{20ED2894-52ED-428A-B467-493F760A7039}" srcOrd="2" destOrd="0" presId="urn:microsoft.com/office/officeart/2018/2/layout/IconVerticalSolidList"/>
    <dgm:cxn modelId="{392008F7-DDDD-4A05-96FC-FE33D437EF1D}" type="presParOf" srcId="{92B30221-4358-46CB-A58D-F3C790FB9242}" destId="{F856CCD4-0287-4B10-B27B-9BE062CED922}" srcOrd="3" destOrd="0" presId="urn:microsoft.com/office/officeart/2018/2/layout/IconVerticalSolidList"/>
    <dgm:cxn modelId="{4C7B600F-8B43-4365-9EF9-41D8412E036A}" type="presParOf" srcId="{938E0EE6-4D6B-4700-ADFF-710AC69A8964}" destId="{073C629B-7A41-4A0F-9AC7-B88F98684EFE}" srcOrd="5" destOrd="0" presId="urn:microsoft.com/office/officeart/2018/2/layout/IconVerticalSolidList"/>
    <dgm:cxn modelId="{AF3D15F5-EBBF-4B86-98A5-4096B17DEC80}" type="presParOf" srcId="{938E0EE6-4D6B-4700-ADFF-710AC69A8964}" destId="{2A7F954F-195F-4C98-BFC1-91CCD4119B46}" srcOrd="6" destOrd="0" presId="urn:microsoft.com/office/officeart/2018/2/layout/IconVerticalSolidList"/>
    <dgm:cxn modelId="{B86D5143-9204-4ADF-8529-E5C8AFA3F4F9}" type="presParOf" srcId="{2A7F954F-195F-4C98-BFC1-91CCD4119B46}" destId="{0F842FDE-91F6-405E-9E3F-0CD5226F1B38}" srcOrd="0" destOrd="0" presId="urn:microsoft.com/office/officeart/2018/2/layout/IconVerticalSolidList"/>
    <dgm:cxn modelId="{1EC2F699-92B0-46BA-AC4C-4C459CD63322}" type="presParOf" srcId="{2A7F954F-195F-4C98-BFC1-91CCD4119B46}" destId="{32EDB71B-9B16-4973-B869-B3B243B942B4}" srcOrd="1" destOrd="0" presId="urn:microsoft.com/office/officeart/2018/2/layout/IconVerticalSolidList"/>
    <dgm:cxn modelId="{97169F78-C572-4232-8144-846BA4F06117}" type="presParOf" srcId="{2A7F954F-195F-4C98-BFC1-91CCD4119B46}" destId="{97C4A427-ED45-40F9-8FA9-FA4679781D82}" srcOrd="2" destOrd="0" presId="urn:microsoft.com/office/officeart/2018/2/layout/IconVerticalSolidList"/>
    <dgm:cxn modelId="{796525E9-E46B-44C1-9C13-8297584B7F0A}" type="presParOf" srcId="{2A7F954F-195F-4C98-BFC1-91CCD4119B46}" destId="{69D986C5-E2F9-4A3C-9779-B1F8B3F1A146}" srcOrd="3" destOrd="0" presId="urn:microsoft.com/office/officeart/2018/2/layout/IconVerticalSolidList"/>
    <dgm:cxn modelId="{4AFC6561-843D-4A04-8545-30C0C0BADF1B}" type="presParOf" srcId="{938E0EE6-4D6B-4700-ADFF-710AC69A8964}" destId="{461019F9-38B6-415E-A1D9-91CBD9501D4D}" srcOrd="7" destOrd="0" presId="urn:microsoft.com/office/officeart/2018/2/layout/IconVerticalSolidList"/>
    <dgm:cxn modelId="{5C55D187-9ABD-4F61-8F7D-0210CEA7D9A6}" type="presParOf" srcId="{938E0EE6-4D6B-4700-ADFF-710AC69A8964}" destId="{C10ACC7C-DD99-427F-B7D1-9BE65BDE885C}" srcOrd="8" destOrd="0" presId="urn:microsoft.com/office/officeart/2018/2/layout/IconVerticalSolidList"/>
    <dgm:cxn modelId="{2F7E3790-8092-474E-BE69-947A0EDCF06E}" type="presParOf" srcId="{C10ACC7C-DD99-427F-B7D1-9BE65BDE885C}" destId="{507F706A-6235-4360-958C-33C409155918}" srcOrd="0" destOrd="0" presId="urn:microsoft.com/office/officeart/2018/2/layout/IconVerticalSolidList"/>
    <dgm:cxn modelId="{68667E4F-7704-4EDE-9170-91D28E0EA449}" type="presParOf" srcId="{C10ACC7C-DD99-427F-B7D1-9BE65BDE885C}" destId="{9E3797BB-C86D-4D22-A6FB-4C6D2284C295}" srcOrd="1" destOrd="0" presId="urn:microsoft.com/office/officeart/2018/2/layout/IconVerticalSolidList"/>
    <dgm:cxn modelId="{7B8FD398-15F1-4DE4-B587-F23D70CF38B0}" type="presParOf" srcId="{C10ACC7C-DD99-427F-B7D1-9BE65BDE885C}" destId="{70C5589E-9B81-4078-A06F-D6DED56B0B08}" srcOrd="2" destOrd="0" presId="urn:microsoft.com/office/officeart/2018/2/layout/IconVerticalSolidList"/>
    <dgm:cxn modelId="{CAB3A1FB-7D35-42DF-8ED1-B36F4392CF63}" type="presParOf" srcId="{C10ACC7C-DD99-427F-B7D1-9BE65BDE885C}" destId="{84F085D1-7AE4-4D32-83DC-8EEAFBBE5BA1}" srcOrd="3" destOrd="0" presId="urn:microsoft.com/office/officeart/2018/2/layout/IconVerticalSolidList"/>
    <dgm:cxn modelId="{42CC68C9-A4D7-41B2-A630-41B191453467}" type="presParOf" srcId="{938E0EE6-4D6B-4700-ADFF-710AC69A8964}" destId="{9850C7C9-86F1-4E84-962F-D6069D5C6039}" srcOrd="9" destOrd="0" presId="urn:microsoft.com/office/officeart/2018/2/layout/IconVerticalSolidList"/>
    <dgm:cxn modelId="{6EECA4CB-C838-463D-94ED-FFB938869248}" type="presParOf" srcId="{938E0EE6-4D6B-4700-ADFF-710AC69A8964}" destId="{AA4BE06B-6A54-4FEE-86A1-BB8B266B60D5}" srcOrd="10" destOrd="0" presId="urn:microsoft.com/office/officeart/2018/2/layout/IconVerticalSolidList"/>
    <dgm:cxn modelId="{2C21F78F-93C9-4BAC-9BA5-84EFE15AAF29}" type="presParOf" srcId="{AA4BE06B-6A54-4FEE-86A1-BB8B266B60D5}" destId="{0FF10B42-73FC-49B8-B344-7E58CF1988CD}" srcOrd="0" destOrd="0" presId="urn:microsoft.com/office/officeart/2018/2/layout/IconVerticalSolidList"/>
    <dgm:cxn modelId="{E1DF9B24-CB10-4BDF-97E5-4180DD18243B}" type="presParOf" srcId="{AA4BE06B-6A54-4FEE-86A1-BB8B266B60D5}" destId="{C2A67AC5-643E-4ACA-993B-A36D679EC56D}" srcOrd="1" destOrd="0" presId="urn:microsoft.com/office/officeart/2018/2/layout/IconVerticalSolidList"/>
    <dgm:cxn modelId="{563F3C55-F09B-4B81-B070-E0D285AC9599}" type="presParOf" srcId="{AA4BE06B-6A54-4FEE-86A1-BB8B266B60D5}" destId="{6678CBA8-2549-4E11-96FF-F52FA61A10DC}" srcOrd="2" destOrd="0" presId="urn:microsoft.com/office/officeart/2018/2/layout/IconVerticalSolidList"/>
    <dgm:cxn modelId="{A281E27A-15F0-4F57-81FF-FE60134AFCE7}" type="presParOf" srcId="{AA4BE06B-6A54-4FEE-86A1-BB8B266B60D5}" destId="{365327CF-F26D-4FF2-B119-305FBE62B8CF}" srcOrd="3" destOrd="0" presId="urn:microsoft.com/office/officeart/2018/2/layout/IconVerticalSolidList"/>
  </dgm:cxnLst>
  <dgm:bg>
    <a:effectLst>
      <a:outerShdw blurRad="50800" dist="50800" dir="5400000" algn="ctr" rotWithShape="0">
        <a:srgbClr val="E2D5E7"/>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DED28A-1C64-483D-A104-2E02310BAD7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533FF51-C173-49CC-83A9-901F51BF22F7}">
      <dgm:prSet/>
      <dgm:spPr/>
      <dgm:t>
        <a:bodyPr/>
        <a:lstStyle/>
        <a:p>
          <a:pPr>
            <a:lnSpc>
              <a:spcPct val="100000"/>
            </a:lnSpc>
          </a:pPr>
          <a:r>
            <a:rPr lang="en-US" dirty="0"/>
            <a:t>Take time to reflect</a:t>
          </a:r>
        </a:p>
      </dgm:t>
    </dgm:pt>
    <dgm:pt modelId="{20E519CE-2BCC-4AB8-8B00-77EB6801E65C}" type="parTrans" cxnId="{0DA8FF1F-9DD6-4251-A298-E2849D970A2F}">
      <dgm:prSet/>
      <dgm:spPr/>
      <dgm:t>
        <a:bodyPr/>
        <a:lstStyle/>
        <a:p>
          <a:endParaRPr lang="en-US"/>
        </a:p>
      </dgm:t>
    </dgm:pt>
    <dgm:pt modelId="{91C95FBE-7147-4BBF-8D4F-B93C64116EAA}" type="sibTrans" cxnId="{0DA8FF1F-9DD6-4251-A298-E2849D970A2F}">
      <dgm:prSet/>
      <dgm:spPr/>
      <dgm:t>
        <a:bodyPr/>
        <a:lstStyle/>
        <a:p>
          <a:endParaRPr lang="en-US"/>
        </a:p>
      </dgm:t>
    </dgm:pt>
    <dgm:pt modelId="{EDABFEBA-A0A8-425D-8655-4B7F979A4DFE}">
      <dgm:prSet/>
      <dgm:spPr/>
      <dgm:t>
        <a:bodyPr/>
        <a:lstStyle/>
        <a:p>
          <a:pPr>
            <a:lnSpc>
              <a:spcPct val="100000"/>
            </a:lnSpc>
          </a:pPr>
          <a:r>
            <a:rPr lang="en-US" dirty="0"/>
            <a:t>Practice gratitude</a:t>
          </a:r>
        </a:p>
      </dgm:t>
    </dgm:pt>
    <dgm:pt modelId="{7E9323D0-BB65-4E95-8568-298DFB4774F5}" type="parTrans" cxnId="{0B8BB193-59AC-4864-B7EF-54448667AA5E}">
      <dgm:prSet/>
      <dgm:spPr/>
      <dgm:t>
        <a:bodyPr/>
        <a:lstStyle/>
        <a:p>
          <a:endParaRPr lang="en-US"/>
        </a:p>
      </dgm:t>
    </dgm:pt>
    <dgm:pt modelId="{3D1078CA-F7C9-4118-A8A9-8EE52B7F72AE}" type="sibTrans" cxnId="{0B8BB193-59AC-4864-B7EF-54448667AA5E}">
      <dgm:prSet/>
      <dgm:spPr/>
      <dgm:t>
        <a:bodyPr/>
        <a:lstStyle/>
        <a:p>
          <a:endParaRPr lang="en-US"/>
        </a:p>
      </dgm:t>
    </dgm:pt>
    <dgm:pt modelId="{59638E09-8D50-4B74-B4AF-C12EE2DA086A}">
      <dgm:prSet/>
      <dgm:spPr/>
      <dgm:t>
        <a:bodyPr/>
        <a:lstStyle/>
        <a:p>
          <a:pPr>
            <a:lnSpc>
              <a:spcPct val="100000"/>
            </a:lnSpc>
          </a:pPr>
          <a:r>
            <a:rPr lang="en-CA" dirty="0"/>
            <a:t>Write your reviewers a letter</a:t>
          </a:r>
          <a:endParaRPr lang="en-US" dirty="0"/>
        </a:p>
      </dgm:t>
    </dgm:pt>
    <dgm:pt modelId="{6CF62630-D9EC-4485-BBB0-F388EBB6D6D4}" type="parTrans" cxnId="{A6CBB152-C144-4185-8043-3E62087D85F3}">
      <dgm:prSet/>
      <dgm:spPr/>
      <dgm:t>
        <a:bodyPr/>
        <a:lstStyle/>
        <a:p>
          <a:endParaRPr lang="en-US"/>
        </a:p>
      </dgm:t>
    </dgm:pt>
    <dgm:pt modelId="{ED40FD4E-8F94-4396-AC52-20C6A7F9F583}" type="sibTrans" cxnId="{A6CBB152-C144-4185-8043-3E62087D85F3}">
      <dgm:prSet/>
      <dgm:spPr/>
      <dgm:t>
        <a:bodyPr/>
        <a:lstStyle/>
        <a:p>
          <a:endParaRPr lang="en-US"/>
        </a:p>
      </dgm:t>
    </dgm:pt>
    <dgm:pt modelId="{66770775-3BB2-4D09-B5A7-BB3E3E1426D0}" type="pres">
      <dgm:prSet presAssocID="{68DED28A-1C64-483D-A104-2E02310BAD76}" presName="root" presStyleCnt="0">
        <dgm:presLayoutVars>
          <dgm:dir/>
          <dgm:resizeHandles val="exact"/>
        </dgm:presLayoutVars>
      </dgm:prSet>
      <dgm:spPr/>
    </dgm:pt>
    <dgm:pt modelId="{D781F842-0112-444B-85D9-FA749D868A75}" type="pres">
      <dgm:prSet presAssocID="{8533FF51-C173-49CC-83A9-901F51BF22F7}" presName="compNode" presStyleCnt="0"/>
      <dgm:spPr/>
    </dgm:pt>
    <dgm:pt modelId="{FA35508C-19E4-4816-81F7-C33F83874A33}" type="pres">
      <dgm:prSet presAssocID="{8533FF51-C173-49CC-83A9-901F51BF22F7}" presName="bgRect" presStyleLbl="bgShp" presStyleIdx="0" presStyleCnt="3"/>
      <dgm:spPr/>
    </dgm:pt>
    <dgm:pt modelId="{13E50411-8FC6-43EC-8E45-F5C3974FAFCC}" type="pres">
      <dgm:prSet presAssocID="{8533FF51-C173-49CC-83A9-901F51BF22F7}" presName="iconRect" presStyleLbl="node1" presStyleIdx="0" presStyleCnt="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pt>
    <dgm:pt modelId="{561052F7-7C34-4687-A284-6034DE77CC89}" type="pres">
      <dgm:prSet presAssocID="{8533FF51-C173-49CC-83A9-901F51BF22F7}" presName="spaceRect" presStyleCnt="0"/>
      <dgm:spPr/>
    </dgm:pt>
    <dgm:pt modelId="{C119208F-868C-418C-8940-E2A0A0C3A33F}" type="pres">
      <dgm:prSet presAssocID="{8533FF51-C173-49CC-83A9-901F51BF22F7}" presName="parTx" presStyleLbl="revTx" presStyleIdx="0" presStyleCnt="3">
        <dgm:presLayoutVars>
          <dgm:chMax val="0"/>
          <dgm:chPref val="0"/>
        </dgm:presLayoutVars>
      </dgm:prSet>
      <dgm:spPr/>
    </dgm:pt>
    <dgm:pt modelId="{A7A17C1D-E742-44DF-97F3-1EDA1F660108}" type="pres">
      <dgm:prSet presAssocID="{91C95FBE-7147-4BBF-8D4F-B93C64116EAA}" presName="sibTrans" presStyleCnt="0"/>
      <dgm:spPr/>
    </dgm:pt>
    <dgm:pt modelId="{04FA75F0-C606-4E23-8265-9573287FD0B8}" type="pres">
      <dgm:prSet presAssocID="{EDABFEBA-A0A8-425D-8655-4B7F979A4DFE}" presName="compNode" presStyleCnt="0"/>
      <dgm:spPr/>
    </dgm:pt>
    <dgm:pt modelId="{131EE27C-0D8F-4DC1-9889-196A47A895A3}" type="pres">
      <dgm:prSet presAssocID="{EDABFEBA-A0A8-425D-8655-4B7F979A4DFE}" presName="bgRect" presStyleLbl="bgShp" presStyleIdx="1" presStyleCnt="3"/>
      <dgm:spPr/>
    </dgm:pt>
    <dgm:pt modelId="{1D3A1FB8-C742-4E56-B948-38CD34856F00}" type="pres">
      <dgm:prSet presAssocID="{EDABFEBA-A0A8-425D-8655-4B7F979A4DFE}" presName="iconRect" presStyleLbl="node1" presStyleIdx="1" presStyleCnt="3"/>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pt>
    <dgm:pt modelId="{FF67D2D2-F155-4872-BC9C-0083478DD586}" type="pres">
      <dgm:prSet presAssocID="{EDABFEBA-A0A8-425D-8655-4B7F979A4DFE}" presName="spaceRect" presStyleCnt="0"/>
      <dgm:spPr/>
    </dgm:pt>
    <dgm:pt modelId="{0365E74F-B0FC-4F86-8E97-8AAC1D9259CD}" type="pres">
      <dgm:prSet presAssocID="{EDABFEBA-A0A8-425D-8655-4B7F979A4DFE}" presName="parTx" presStyleLbl="revTx" presStyleIdx="1" presStyleCnt="3">
        <dgm:presLayoutVars>
          <dgm:chMax val="0"/>
          <dgm:chPref val="0"/>
        </dgm:presLayoutVars>
      </dgm:prSet>
      <dgm:spPr/>
    </dgm:pt>
    <dgm:pt modelId="{D798481E-51A0-43D5-A21B-AE169A83B09D}" type="pres">
      <dgm:prSet presAssocID="{3D1078CA-F7C9-4118-A8A9-8EE52B7F72AE}" presName="sibTrans" presStyleCnt="0"/>
      <dgm:spPr/>
    </dgm:pt>
    <dgm:pt modelId="{CFACE0B5-91CE-45FB-BD86-A8067D09F21A}" type="pres">
      <dgm:prSet presAssocID="{59638E09-8D50-4B74-B4AF-C12EE2DA086A}" presName="compNode" presStyleCnt="0"/>
      <dgm:spPr/>
    </dgm:pt>
    <dgm:pt modelId="{CE8407EE-EEE4-47DC-99C5-D9A5E9B8B45F}" type="pres">
      <dgm:prSet presAssocID="{59638E09-8D50-4B74-B4AF-C12EE2DA086A}" presName="bgRect" presStyleLbl="bgShp" presStyleIdx="2" presStyleCnt="3"/>
      <dgm:spPr/>
    </dgm:pt>
    <dgm:pt modelId="{6CE0A64A-D293-4BBA-A594-DCFF73B38D4B}" type="pres">
      <dgm:prSet presAssocID="{59638E09-8D50-4B74-B4AF-C12EE2DA086A}" presName="iconRect" presStyleLbl="node1" presStyleIdx="2" presStyleCnt="3"/>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pt>
    <dgm:pt modelId="{44AAB939-7174-481D-A34B-590836D8F8B1}" type="pres">
      <dgm:prSet presAssocID="{59638E09-8D50-4B74-B4AF-C12EE2DA086A}" presName="spaceRect" presStyleCnt="0"/>
      <dgm:spPr/>
    </dgm:pt>
    <dgm:pt modelId="{E824E2AC-F4DB-48F1-8DE0-604269638A63}" type="pres">
      <dgm:prSet presAssocID="{59638E09-8D50-4B74-B4AF-C12EE2DA086A}" presName="parTx" presStyleLbl="revTx" presStyleIdx="2" presStyleCnt="3">
        <dgm:presLayoutVars>
          <dgm:chMax val="0"/>
          <dgm:chPref val="0"/>
        </dgm:presLayoutVars>
      </dgm:prSet>
      <dgm:spPr/>
    </dgm:pt>
  </dgm:ptLst>
  <dgm:cxnLst>
    <dgm:cxn modelId="{9A2F0111-E574-46D8-B833-0657F593AB8B}" type="presOf" srcId="{59638E09-8D50-4B74-B4AF-C12EE2DA086A}" destId="{E824E2AC-F4DB-48F1-8DE0-604269638A63}" srcOrd="0" destOrd="0" presId="urn:microsoft.com/office/officeart/2018/2/layout/IconVerticalSolidList"/>
    <dgm:cxn modelId="{0DA8FF1F-9DD6-4251-A298-E2849D970A2F}" srcId="{68DED28A-1C64-483D-A104-2E02310BAD76}" destId="{8533FF51-C173-49CC-83A9-901F51BF22F7}" srcOrd="0" destOrd="0" parTransId="{20E519CE-2BCC-4AB8-8B00-77EB6801E65C}" sibTransId="{91C95FBE-7147-4BBF-8D4F-B93C64116EAA}"/>
    <dgm:cxn modelId="{43279B63-C331-40AB-B0FE-0C607887FB13}" type="presOf" srcId="{EDABFEBA-A0A8-425D-8655-4B7F979A4DFE}" destId="{0365E74F-B0FC-4F86-8E97-8AAC1D9259CD}" srcOrd="0" destOrd="0" presId="urn:microsoft.com/office/officeart/2018/2/layout/IconVerticalSolidList"/>
    <dgm:cxn modelId="{A6CBB152-C144-4185-8043-3E62087D85F3}" srcId="{68DED28A-1C64-483D-A104-2E02310BAD76}" destId="{59638E09-8D50-4B74-B4AF-C12EE2DA086A}" srcOrd="2" destOrd="0" parTransId="{6CF62630-D9EC-4485-BBB0-F388EBB6D6D4}" sibTransId="{ED40FD4E-8F94-4396-AC52-20C6A7F9F583}"/>
    <dgm:cxn modelId="{0B8BB193-59AC-4864-B7EF-54448667AA5E}" srcId="{68DED28A-1C64-483D-A104-2E02310BAD76}" destId="{EDABFEBA-A0A8-425D-8655-4B7F979A4DFE}" srcOrd="1" destOrd="0" parTransId="{7E9323D0-BB65-4E95-8568-298DFB4774F5}" sibTransId="{3D1078CA-F7C9-4118-A8A9-8EE52B7F72AE}"/>
    <dgm:cxn modelId="{88EAF89A-991E-48F0-9CEC-85E7119EA5EC}" type="presOf" srcId="{68DED28A-1C64-483D-A104-2E02310BAD76}" destId="{66770775-3BB2-4D09-B5A7-BB3E3E1426D0}" srcOrd="0" destOrd="0" presId="urn:microsoft.com/office/officeart/2018/2/layout/IconVerticalSolidList"/>
    <dgm:cxn modelId="{932299D2-62C0-4615-93D6-2EB484823363}" type="presOf" srcId="{8533FF51-C173-49CC-83A9-901F51BF22F7}" destId="{C119208F-868C-418C-8940-E2A0A0C3A33F}" srcOrd="0" destOrd="0" presId="urn:microsoft.com/office/officeart/2018/2/layout/IconVerticalSolidList"/>
    <dgm:cxn modelId="{DED5F5FB-BABF-4815-898F-A1FC94333342}" type="presParOf" srcId="{66770775-3BB2-4D09-B5A7-BB3E3E1426D0}" destId="{D781F842-0112-444B-85D9-FA749D868A75}" srcOrd="0" destOrd="0" presId="urn:microsoft.com/office/officeart/2018/2/layout/IconVerticalSolidList"/>
    <dgm:cxn modelId="{37B02A4B-1543-498E-BF8E-3FA100675697}" type="presParOf" srcId="{D781F842-0112-444B-85D9-FA749D868A75}" destId="{FA35508C-19E4-4816-81F7-C33F83874A33}" srcOrd="0" destOrd="0" presId="urn:microsoft.com/office/officeart/2018/2/layout/IconVerticalSolidList"/>
    <dgm:cxn modelId="{DAA69FFC-437F-4174-854D-36A19A39ACE5}" type="presParOf" srcId="{D781F842-0112-444B-85D9-FA749D868A75}" destId="{13E50411-8FC6-43EC-8E45-F5C3974FAFCC}" srcOrd="1" destOrd="0" presId="urn:microsoft.com/office/officeart/2018/2/layout/IconVerticalSolidList"/>
    <dgm:cxn modelId="{E3A477F7-1EF0-482E-BC93-D9D0DB7E5BDD}" type="presParOf" srcId="{D781F842-0112-444B-85D9-FA749D868A75}" destId="{561052F7-7C34-4687-A284-6034DE77CC89}" srcOrd="2" destOrd="0" presId="urn:microsoft.com/office/officeart/2018/2/layout/IconVerticalSolidList"/>
    <dgm:cxn modelId="{059E591A-B0BB-4817-AAC3-EA0C6372BB96}" type="presParOf" srcId="{D781F842-0112-444B-85D9-FA749D868A75}" destId="{C119208F-868C-418C-8940-E2A0A0C3A33F}" srcOrd="3" destOrd="0" presId="urn:microsoft.com/office/officeart/2018/2/layout/IconVerticalSolidList"/>
    <dgm:cxn modelId="{98B3C80E-64FC-4CCC-8E88-108284445CCA}" type="presParOf" srcId="{66770775-3BB2-4D09-B5A7-BB3E3E1426D0}" destId="{A7A17C1D-E742-44DF-97F3-1EDA1F660108}" srcOrd="1" destOrd="0" presId="urn:microsoft.com/office/officeart/2018/2/layout/IconVerticalSolidList"/>
    <dgm:cxn modelId="{61AA685B-80C4-48A9-A8A0-4D5C1C9AD039}" type="presParOf" srcId="{66770775-3BB2-4D09-B5A7-BB3E3E1426D0}" destId="{04FA75F0-C606-4E23-8265-9573287FD0B8}" srcOrd="2" destOrd="0" presId="urn:microsoft.com/office/officeart/2018/2/layout/IconVerticalSolidList"/>
    <dgm:cxn modelId="{034183E4-CE52-4AF5-8C24-DC81E422CDBE}" type="presParOf" srcId="{04FA75F0-C606-4E23-8265-9573287FD0B8}" destId="{131EE27C-0D8F-4DC1-9889-196A47A895A3}" srcOrd="0" destOrd="0" presId="urn:microsoft.com/office/officeart/2018/2/layout/IconVerticalSolidList"/>
    <dgm:cxn modelId="{CEBB2DDB-0EFB-4A1D-82D2-7EB4D3F2A981}" type="presParOf" srcId="{04FA75F0-C606-4E23-8265-9573287FD0B8}" destId="{1D3A1FB8-C742-4E56-B948-38CD34856F00}" srcOrd="1" destOrd="0" presId="urn:microsoft.com/office/officeart/2018/2/layout/IconVerticalSolidList"/>
    <dgm:cxn modelId="{45003F2E-0E00-4F3A-9A29-238BDFFB274B}" type="presParOf" srcId="{04FA75F0-C606-4E23-8265-9573287FD0B8}" destId="{FF67D2D2-F155-4872-BC9C-0083478DD586}" srcOrd="2" destOrd="0" presId="urn:microsoft.com/office/officeart/2018/2/layout/IconVerticalSolidList"/>
    <dgm:cxn modelId="{C36C4F83-69CE-4462-93A2-545C72DDE97A}" type="presParOf" srcId="{04FA75F0-C606-4E23-8265-9573287FD0B8}" destId="{0365E74F-B0FC-4F86-8E97-8AAC1D9259CD}" srcOrd="3" destOrd="0" presId="urn:microsoft.com/office/officeart/2018/2/layout/IconVerticalSolidList"/>
    <dgm:cxn modelId="{52DC131A-3AC6-4170-9EF4-592E5E0816A8}" type="presParOf" srcId="{66770775-3BB2-4D09-B5A7-BB3E3E1426D0}" destId="{D798481E-51A0-43D5-A21B-AE169A83B09D}" srcOrd="3" destOrd="0" presId="urn:microsoft.com/office/officeart/2018/2/layout/IconVerticalSolidList"/>
    <dgm:cxn modelId="{A8D0FE79-76C4-4C1C-B7A9-470BAF603CEA}" type="presParOf" srcId="{66770775-3BB2-4D09-B5A7-BB3E3E1426D0}" destId="{CFACE0B5-91CE-45FB-BD86-A8067D09F21A}" srcOrd="4" destOrd="0" presId="urn:microsoft.com/office/officeart/2018/2/layout/IconVerticalSolidList"/>
    <dgm:cxn modelId="{F6179066-10A6-4D0E-94F2-58397C9B86A1}" type="presParOf" srcId="{CFACE0B5-91CE-45FB-BD86-A8067D09F21A}" destId="{CE8407EE-EEE4-47DC-99C5-D9A5E9B8B45F}" srcOrd="0" destOrd="0" presId="urn:microsoft.com/office/officeart/2018/2/layout/IconVerticalSolidList"/>
    <dgm:cxn modelId="{BD03AFAA-DC5D-4BF0-97C2-DFB85DF7121A}" type="presParOf" srcId="{CFACE0B5-91CE-45FB-BD86-A8067D09F21A}" destId="{6CE0A64A-D293-4BBA-A594-DCFF73B38D4B}" srcOrd="1" destOrd="0" presId="urn:microsoft.com/office/officeart/2018/2/layout/IconVerticalSolidList"/>
    <dgm:cxn modelId="{078F8399-6DF1-44E5-847C-266E716F1CB6}" type="presParOf" srcId="{CFACE0B5-91CE-45FB-BD86-A8067D09F21A}" destId="{44AAB939-7174-481D-A34B-590836D8F8B1}" srcOrd="2" destOrd="0" presId="urn:microsoft.com/office/officeart/2018/2/layout/IconVerticalSolidList"/>
    <dgm:cxn modelId="{79C8C57D-8FA0-4C43-84D5-F4A012B29900}" type="presParOf" srcId="{CFACE0B5-91CE-45FB-BD86-A8067D09F21A}" destId="{E824E2AC-F4DB-48F1-8DE0-604269638A6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4F020A-E2C6-4813-AFD9-5DDF05C1E23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AEF0B68-77B2-4844-8B8F-2F01AE26F9E0}">
      <dgm:prSet/>
      <dgm:spPr/>
      <dgm:t>
        <a:bodyPr/>
        <a:lstStyle/>
        <a:p>
          <a:pPr>
            <a:lnSpc>
              <a:spcPct val="100000"/>
            </a:lnSpc>
          </a:pPr>
          <a:r>
            <a:rPr lang="en-CA"/>
            <a:t>Re-submit, receive additional feedback and revise, OR wait for acceptance</a:t>
          </a:r>
          <a:endParaRPr lang="en-US"/>
        </a:p>
      </dgm:t>
    </dgm:pt>
    <dgm:pt modelId="{C3A5805B-D4D9-4097-BDC8-19E24B57BC08}" type="parTrans" cxnId="{95F10132-FDAE-4BF9-A470-45AFEDD916A2}">
      <dgm:prSet/>
      <dgm:spPr/>
      <dgm:t>
        <a:bodyPr/>
        <a:lstStyle/>
        <a:p>
          <a:endParaRPr lang="en-US"/>
        </a:p>
      </dgm:t>
    </dgm:pt>
    <dgm:pt modelId="{BA658595-65DE-496D-843B-047CE0D8284A}" type="sibTrans" cxnId="{95F10132-FDAE-4BF9-A470-45AFEDD916A2}">
      <dgm:prSet/>
      <dgm:spPr/>
      <dgm:t>
        <a:bodyPr/>
        <a:lstStyle/>
        <a:p>
          <a:endParaRPr lang="en-US"/>
        </a:p>
      </dgm:t>
    </dgm:pt>
    <dgm:pt modelId="{8ECE241A-47A2-4076-9FDB-07DFAD42DCCB}">
      <dgm:prSet/>
      <dgm:spPr/>
      <dgm:t>
        <a:bodyPr/>
        <a:lstStyle/>
        <a:p>
          <a:pPr>
            <a:lnSpc>
              <a:spcPct val="100000"/>
            </a:lnSpc>
          </a:pPr>
          <a:r>
            <a:rPr lang="en-CA" dirty="0"/>
            <a:t>Upon acceptance…</a:t>
          </a:r>
        </a:p>
        <a:p>
          <a:pPr>
            <a:lnSpc>
              <a:spcPct val="100000"/>
            </a:lnSpc>
          </a:pPr>
          <a:r>
            <a:rPr lang="en-CA" dirty="0"/>
            <a:t>Review the proofs carefully, including formula, stats, and data</a:t>
          </a:r>
          <a:endParaRPr lang="en-US" dirty="0"/>
        </a:p>
      </dgm:t>
    </dgm:pt>
    <dgm:pt modelId="{885F81F6-064F-4ED0-840F-E3EFDC1C78DF}" type="parTrans" cxnId="{57A831AD-2420-4DF5-B528-509E82E6B8E0}">
      <dgm:prSet/>
      <dgm:spPr/>
      <dgm:t>
        <a:bodyPr/>
        <a:lstStyle/>
        <a:p>
          <a:endParaRPr lang="en-US"/>
        </a:p>
      </dgm:t>
    </dgm:pt>
    <dgm:pt modelId="{4F3F6766-AF24-4510-AFBA-807C11EA971D}" type="sibTrans" cxnId="{57A831AD-2420-4DF5-B528-509E82E6B8E0}">
      <dgm:prSet/>
      <dgm:spPr/>
      <dgm:t>
        <a:bodyPr/>
        <a:lstStyle/>
        <a:p>
          <a:endParaRPr lang="en-US"/>
        </a:p>
      </dgm:t>
    </dgm:pt>
    <dgm:pt modelId="{098F1398-7ED3-4861-BCF3-44C340C21B00}" type="pres">
      <dgm:prSet presAssocID="{C04F020A-E2C6-4813-AFD9-5DDF05C1E232}" presName="root" presStyleCnt="0">
        <dgm:presLayoutVars>
          <dgm:dir/>
          <dgm:resizeHandles val="exact"/>
        </dgm:presLayoutVars>
      </dgm:prSet>
      <dgm:spPr/>
    </dgm:pt>
    <dgm:pt modelId="{F24A018F-88E9-49CB-94FB-C0E1D578BF30}" type="pres">
      <dgm:prSet presAssocID="{BAEF0B68-77B2-4844-8B8F-2F01AE26F9E0}" presName="compNode" presStyleCnt="0"/>
      <dgm:spPr/>
    </dgm:pt>
    <dgm:pt modelId="{7DDBAB22-D838-4F74-A067-19AB03FB0561}" type="pres">
      <dgm:prSet presAssocID="{BAEF0B68-77B2-4844-8B8F-2F01AE26F9E0}" presName="bgRect" presStyleLbl="bgShp" presStyleIdx="0" presStyleCnt="2"/>
      <dgm:spPr/>
    </dgm:pt>
    <dgm:pt modelId="{CB781DCA-0AF4-4316-82D0-147252908801}" type="pres">
      <dgm:prSet presAssocID="{BAEF0B68-77B2-4844-8B8F-2F01AE26F9E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envelope"/>
        </a:ext>
      </dgm:extLst>
    </dgm:pt>
    <dgm:pt modelId="{39D829AA-DDDC-4ED8-9A82-686CF7844F7C}" type="pres">
      <dgm:prSet presAssocID="{BAEF0B68-77B2-4844-8B8F-2F01AE26F9E0}" presName="spaceRect" presStyleCnt="0"/>
      <dgm:spPr/>
    </dgm:pt>
    <dgm:pt modelId="{83CFCBFA-426C-493A-BB4B-8987E2A568CA}" type="pres">
      <dgm:prSet presAssocID="{BAEF0B68-77B2-4844-8B8F-2F01AE26F9E0}" presName="parTx" presStyleLbl="revTx" presStyleIdx="0" presStyleCnt="2">
        <dgm:presLayoutVars>
          <dgm:chMax val="0"/>
          <dgm:chPref val="0"/>
        </dgm:presLayoutVars>
      </dgm:prSet>
      <dgm:spPr/>
    </dgm:pt>
    <dgm:pt modelId="{ED2F6A87-15EA-41BB-B972-9F6915155278}" type="pres">
      <dgm:prSet presAssocID="{BA658595-65DE-496D-843B-047CE0D8284A}" presName="sibTrans" presStyleCnt="0"/>
      <dgm:spPr/>
    </dgm:pt>
    <dgm:pt modelId="{309833CA-CD77-4FE4-955C-55698D2CCB21}" type="pres">
      <dgm:prSet presAssocID="{8ECE241A-47A2-4076-9FDB-07DFAD42DCCB}" presName="compNode" presStyleCnt="0"/>
      <dgm:spPr/>
    </dgm:pt>
    <dgm:pt modelId="{7CFCE8BD-BE77-4E56-99E1-7AC4D431578F}" type="pres">
      <dgm:prSet presAssocID="{8ECE241A-47A2-4076-9FDB-07DFAD42DCCB}" presName="bgRect" presStyleLbl="bgShp" presStyleIdx="1" presStyleCnt="2"/>
      <dgm:spPr/>
    </dgm:pt>
    <dgm:pt modelId="{A60AC159-2B52-4555-80E0-6BAF06363525}" type="pres">
      <dgm:prSet presAssocID="{8ECE241A-47A2-4076-9FDB-07DFAD42DCC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AAE9FBD6-6F1D-43CA-BFEB-C152F1156F68}" type="pres">
      <dgm:prSet presAssocID="{8ECE241A-47A2-4076-9FDB-07DFAD42DCCB}" presName="spaceRect" presStyleCnt="0"/>
      <dgm:spPr/>
    </dgm:pt>
    <dgm:pt modelId="{0D3F2895-94FC-4A45-BD82-E1B55F9DF2A0}" type="pres">
      <dgm:prSet presAssocID="{8ECE241A-47A2-4076-9FDB-07DFAD42DCCB}" presName="parTx" presStyleLbl="revTx" presStyleIdx="1" presStyleCnt="2">
        <dgm:presLayoutVars>
          <dgm:chMax val="0"/>
          <dgm:chPref val="0"/>
        </dgm:presLayoutVars>
      </dgm:prSet>
      <dgm:spPr/>
    </dgm:pt>
  </dgm:ptLst>
  <dgm:cxnLst>
    <dgm:cxn modelId="{95F10132-FDAE-4BF9-A470-45AFEDD916A2}" srcId="{C04F020A-E2C6-4813-AFD9-5DDF05C1E232}" destId="{BAEF0B68-77B2-4844-8B8F-2F01AE26F9E0}" srcOrd="0" destOrd="0" parTransId="{C3A5805B-D4D9-4097-BDC8-19E24B57BC08}" sibTransId="{BA658595-65DE-496D-843B-047CE0D8284A}"/>
    <dgm:cxn modelId="{108D7460-B968-45FE-AF98-190D4ECB6D99}" type="presOf" srcId="{8ECE241A-47A2-4076-9FDB-07DFAD42DCCB}" destId="{0D3F2895-94FC-4A45-BD82-E1B55F9DF2A0}" srcOrd="0" destOrd="0" presId="urn:microsoft.com/office/officeart/2018/2/layout/IconVerticalSolidList"/>
    <dgm:cxn modelId="{81002652-E460-4D4D-86EB-2F7C0206B548}" type="presOf" srcId="{C04F020A-E2C6-4813-AFD9-5DDF05C1E232}" destId="{098F1398-7ED3-4861-BCF3-44C340C21B00}" srcOrd="0" destOrd="0" presId="urn:microsoft.com/office/officeart/2018/2/layout/IconVerticalSolidList"/>
    <dgm:cxn modelId="{BD6B2BA6-6CFF-4D5B-AC66-338CE22E3A71}" type="presOf" srcId="{BAEF0B68-77B2-4844-8B8F-2F01AE26F9E0}" destId="{83CFCBFA-426C-493A-BB4B-8987E2A568CA}" srcOrd="0" destOrd="0" presId="urn:microsoft.com/office/officeart/2018/2/layout/IconVerticalSolidList"/>
    <dgm:cxn modelId="{57A831AD-2420-4DF5-B528-509E82E6B8E0}" srcId="{C04F020A-E2C6-4813-AFD9-5DDF05C1E232}" destId="{8ECE241A-47A2-4076-9FDB-07DFAD42DCCB}" srcOrd="1" destOrd="0" parTransId="{885F81F6-064F-4ED0-840F-E3EFDC1C78DF}" sibTransId="{4F3F6766-AF24-4510-AFBA-807C11EA971D}"/>
    <dgm:cxn modelId="{C8371885-E81A-4B8C-B08D-E98B50FB17BA}" type="presParOf" srcId="{098F1398-7ED3-4861-BCF3-44C340C21B00}" destId="{F24A018F-88E9-49CB-94FB-C0E1D578BF30}" srcOrd="0" destOrd="0" presId="urn:microsoft.com/office/officeart/2018/2/layout/IconVerticalSolidList"/>
    <dgm:cxn modelId="{50383396-3BCC-4AEB-93C5-39EF7362F5C1}" type="presParOf" srcId="{F24A018F-88E9-49CB-94FB-C0E1D578BF30}" destId="{7DDBAB22-D838-4F74-A067-19AB03FB0561}" srcOrd="0" destOrd="0" presId="urn:microsoft.com/office/officeart/2018/2/layout/IconVerticalSolidList"/>
    <dgm:cxn modelId="{DB2B6610-DE87-4DEF-89E1-D78A1AE6D265}" type="presParOf" srcId="{F24A018F-88E9-49CB-94FB-C0E1D578BF30}" destId="{CB781DCA-0AF4-4316-82D0-147252908801}" srcOrd="1" destOrd="0" presId="urn:microsoft.com/office/officeart/2018/2/layout/IconVerticalSolidList"/>
    <dgm:cxn modelId="{A00DEE22-9BC3-4196-9303-CEF3A6BA94C7}" type="presParOf" srcId="{F24A018F-88E9-49CB-94FB-C0E1D578BF30}" destId="{39D829AA-DDDC-4ED8-9A82-686CF7844F7C}" srcOrd="2" destOrd="0" presId="urn:microsoft.com/office/officeart/2018/2/layout/IconVerticalSolidList"/>
    <dgm:cxn modelId="{A85A4827-0DEA-439D-82A6-42E062E88348}" type="presParOf" srcId="{F24A018F-88E9-49CB-94FB-C0E1D578BF30}" destId="{83CFCBFA-426C-493A-BB4B-8987E2A568CA}" srcOrd="3" destOrd="0" presId="urn:microsoft.com/office/officeart/2018/2/layout/IconVerticalSolidList"/>
    <dgm:cxn modelId="{18866178-DFEC-4B61-BE64-6900A4AEB8A8}" type="presParOf" srcId="{098F1398-7ED3-4861-BCF3-44C340C21B00}" destId="{ED2F6A87-15EA-41BB-B972-9F6915155278}" srcOrd="1" destOrd="0" presId="urn:microsoft.com/office/officeart/2018/2/layout/IconVerticalSolidList"/>
    <dgm:cxn modelId="{A73746C7-C171-428F-B524-0EA120686FD6}" type="presParOf" srcId="{098F1398-7ED3-4861-BCF3-44C340C21B00}" destId="{309833CA-CD77-4FE4-955C-55698D2CCB21}" srcOrd="2" destOrd="0" presId="urn:microsoft.com/office/officeart/2018/2/layout/IconVerticalSolidList"/>
    <dgm:cxn modelId="{BDEAAC2D-381A-4392-B5FE-3178FCDDA27C}" type="presParOf" srcId="{309833CA-CD77-4FE4-955C-55698D2CCB21}" destId="{7CFCE8BD-BE77-4E56-99E1-7AC4D431578F}" srcOrd="0" destOrd="0" presId="urn:microsoft.com/office/officeart/2018/2/layout/IconVerticalSolidList"/>
    <dgm:cxn modelId="{E2993095-56C9-41ED-A982-299D7CB42F59}" type="presParOf" srcId="{309833CA-CD77-4FE4-955C-55698D2CCB21}" destId="{A60AC159-2B52-4555-80E0-6BAF06363525}" srcOrd="1" destOrd="0" presId="urn:microsoft.com/office/officeart/2018/2/layout/IconVerticalSolidList"/>
    <dgm:cxn modelId="{3614ECC5-3F87-498D-9D28-E7C0530F9B6A}" type="presParOf" srcId="{309833CA-CD77-4FE4-955C-55698D2CCB21}" destId="{AAE9FBD6-6F1D-43CA-BFEB-C152F1156F68}" srcOrd="2" destOrd="0" presId="urn:microsoft.com/office/officeart/2018/2/layout/IconVerticalSolidList"/>
    <dgm:cxn modelId="{B31A0ED8-1833-4BCB-999E-AE640EDC3D2E}" type="presParOf" srcId="{309833CA-CD77-4FE4-955C-55698D2CCB21}" destId="{0D3F2895-94FC-4A45-BD82-E1B55F9DF2A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B94661-311D-4329-A073-30143BCB3F5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3C3F104-A3B9-4A65-B745-2ED62CECCDCC}">
      <dgm:prSet custT="1"/>
      <dgm:spPr/>
      <dgm:t>
        <a:bodyPr/>
        <a:lstStyle/>
        <a:p>
          <a:r>
            <a:rPr lang="en-US" sz="3600" b="1" dirty="0"/>
            <a:t>R</a:t>
          </a:r>
          <a:r>
            <a:rPr lang="en-US" sz="2200" dirty="0"/>
            <a:t>ead everything</a:t>
          </a:r>
        </a:p>
      </dgm:t>
    </dgm:pt>
    <dgm:pt modelId="{A295F463-4090-46E7-AC52-A20E16E791CC}" type="parTrans" cxnId="{932156BB-E09D-42AF-91C1-74CC07D36F3B}">
      <dgm:prSet/>
      <dgm:spPr/>
      <dgm:t>
        <a:bodyPr/>
        <a:lstStyle/>
        <a:p>
          <a:endParaRPr lang="en-US"/>
        </a:p>
      </dgm:t>
    </dgm:pt>
    <dgm:pt modelId="{11FD505F-5AC4-4122-8FBF-86E15269B1D9}" type="sibTrans" cxnId="{932156BB-E09D-42AF-91C1-74CC07D36F3B}">
      <dgm:prSet/>
      <dgm:spPr/>
      <dgm:t>
        <a:bodyPr/>
        <a:lstStyle/>
        <a:p>
          <a:endParaRPr lang="en-US"/>
        </a:p>
      </dgm:t>
    </dgm:pt>
    <dgm:pt modelId="{FC9BF9C2-424F-4DAC-8659-B7FEC9B2339A}">
      <dgm:prSet custT="1"/>
      <dgm:spPr/>
      <dgm:t>
        <a:bodyPr/>
        <a:lstStyle/>
        <a:p>
          <a:r>
            <a:rPr lang="en-US" sz="3600" b="1" dirty="0"/>
            <a:t>U</a:t>
          </a:r>
          <a:r>
            <a:rPr lang="en-US" sz="2200" dirty="0"/>
            <a:t>nderstand what it means</a:t>
          </a:r>
        </a:p>
      </dgm:t>
    </dgm:pt>
    <dgm:pt modelId="{14F97DBF-CE64-4D9A-92F4-2BD127A859E8}" type="parTrans" cxnId="{C4191827-20ED-484A-BFF4-27A16282AD4D}">
      <dgm:prSet/>
      <dgm:spPr/>
      <dgm:t>
        <a:bodyPr/>
        <a:lstStyle/>
        <a:p>
          <a:endParaRPr lang="en-US"/>
        </a:p>
      </dgm:t>
    </dgm:pt>
    <dgm:pt modelId="{F3495702-405F-4F94-9A73-ED40C48B7635}" type="sibTrans" cxnId="{C4191827-20ED-484A-BFF4-27A16282AD4D}">
      <dgm:prSet/>
      <dgm:spPr/>
      <dgm:t>
        <a:bodyPr/>
        <a:lstStyle/>
        <a:p>
          <a:endParaRPr lang="en-US"/>
        </a:p>
      </dgm:t>
    </dgm:pt>
    <dgm:pt modelId="{60F307A3-FC2B-49AC-A374-800F79BD1277}">
      <dgm:prSet custT="1"/>
      <dgm:spPr/>
      <dgm:t>
        <a:bodyPr/>
        <a:lstStyle/>
        <a:p>
          <a:r>
            <a:rPr lang="en-US" sz="3600" b="1" dirty="0"/>
            <a:t>N</a:t>
          </a:r>
          <a:r>
            <a:rPr lang="en-US" sz="2200" dirty="0"/>
            <a:t>egotiate for what you want</a:t>
          </a:r>
        </a:p>
      </dgm:t>
    </dgm:pt>
    <dgm:pt modelId="{8BA13D40-5637-4A37-BA03-141A15790851}" type="parTrans" cxnId="{DA363F95-DF5D-442F-8053-BBC4EF5C18C3}">
      <dgm:prSet/>
      <dgm:spPr/>
      <dgm:t>
        <a:bodyPr/>
        <a:lstStyle/>
        <a:p>
          <a:endParaRPr lang="en-US"/>
        </a:p>
      </dgm:t>
    </dgm:pt>
    <dgm:pt modelId="{31E748DA-3CED-4BCE-A9FC-6FDB88BBD42E}" type="sibTrans" cxnId="{DA363F95-DF5D-442F-8053-BBC4EF5C18C3}">
      <dgm:prSet/>
      <dgm:spPr/>
      <dgm:t>
        <a:bodyPr/>
        <a:lstStyle/>
        <a:p>
          <a:endParaRPr lang="en-US"/>
        </a:p>
      </dgm:t>
    </dgm:pt>
    <dgm:pt modelId="{F78F71D6-58F2-4305-BFD7-F7E82E0CCB54}">
      <dgm:prSet custT="1"/>
      <dgm:spPr/>
      <dgm:t>
        <a:bodyPr/>
        <a:lstStyle/>
        <a:p>
          <a:r>
            <a:rPr lang="en-US" sz="3600" b="1" dirty="0"/>
            <a:t>S</a:t>
          </a:r>
          <a:r>
            <a:rPr lang="en-US" sz="2200" dirty="0"/>
            <a:t>ave a copy of your signed agreement</a:t>
          </a:r>
        </a:p>
      </dgm:t>
    </dgm:pt>
    <dgm:pt modelId="{5B524EB2-B2BD-49C3-9D86-D94B11299151}" type="parTrans" cxnId="{A4E12CDA-4C92-42B9-9A17-4FF91D00DC5E}">
      <dgm:prSet/>
      <dgm:spPr/>
      <dgm:t>
        <a:bodyPr/>
        <a:lstStyle/>
        <a:p>
          <a:endParaRPr lang="en-US"/>
        </a:p>
      </dgm:t>
    </dgm:pt>
    <dgm:pt modelId="{ADEA3F72-F069-423C-AE09-5E0746A3DFB2}" type="sibTrans" cxnId="{A4E12CDA-4C92-42B9-9A17-4FF91D00DC5E}">
      <dgm:prSet/>
      <dgm:spPr/>
      <dgm:t>
        <a:bodyPr/>
        <a:lstStyle/>
        <a:p>
          <a:endParaRPr lang="en-US"/>
        </a:p>
      </dgm:t>
    </dgm:pt>
    <dgm:pt modelId="{BA24AAE8-4CB0-40BC-BE69-AF71D88571FD}">
      <dgm:prSet/>
      <dgm:spPr/>
      <dgm:t>
        <a:bodyPr/>
        <a:lstStyle/>
        <a:p>
          <a:endParaRPr lang="en-US" dirty="0"/>
        </a:p>
      </dgm:t>
    </dgm:pt>
    <dgm:pt modelId="{06117E63-15C1-4273-B1C2-C6888ABC09A7}" type="parTrans" cxnId="{F2BEBDD2-6250-4525-882E-79AA93C4AF68}">
      <dgm:prSet/>
      <dgm:spPr/>
      <dgm:t>
        <a:bodyPr/>
        <a:lstStyle/>
        <a:p>
          <a:endParaRPr lang="en-US"/>
        </a:p>
      </dgm:t>
    </dgm:pt>
    <dgm:pt modelId="{8F7D396C-24F7-47EA-96D4-0ECFFC49A961}" type="sibTrans" cxnId="{F2BEBDD2-6250-4525-882E-79AA93C4AF68}">
      <dgm:prSet/>
      <dgm:spPr/>
      <dgm:t>
        <a:bodyPr/>
        <a:lstStyle/>
        <a:p>
          <a:endParaRPr lang="en-US"/>
        </a:p>
      </dgm:t>
    </dgm:pt>
    <dgm:pt modelId="{55E185C8-EDCE-4BC3-8E17-A6D7367B1ED7}" type="pres">
      <dgm:prSet presAssocID="{26B94661-311D-4329-A073-30143BCB3F57}" presName="root" presStyleCnt="0">
        <dgm:presLayoutVars>
          <dgm:dir/>
          <dgm:resizeHandles val="exact"/>
        </dgm:presLayoutVars>
      </dgm:prSet>
      <dgm:spPr/>
    </dgm:pt>
    <dgm:pt modelId="{1CB580DF-EC76-41D5-8770-7AD8F54EBCF9}" type="pres">
      <dgm:prSet presAssocID="{03C3F104-A3B9-4A65-B745-2ED62CECCDCC}" presName="compNode" presStyleCnt="0"/>
      <dgm:spPr/>
    </dgm:pt>
    <dgm:pt modelId="{63633762-4160-4B17-8596-FD463CEFF77E}" type="pres">
      <dgm:prSet presAssocID="{03C3F104-A3B9-4A65-B745-2ED62CECCDCC}" presName="bgRect" presStyleLbl="bgShp" presStyleIdx="0" presStyleCnt="4"/>
      <dgm:spPr/>
    </dgm:pt>
    <dgm:pt modelId="{9C4C6424-9A63-4C02-9D12-DEEC1F05F9B2}" type="pres">
      <dgm:prSet presAssocID="{03C3F104-A3B9-4A65-B745-2ED62CECCDC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27642D73-D497-4215-8FBE-92B860E957AD}" type="pres">
      <dgm:prSet presAssocID="{03C3F104-A3B9-4A65-B745-2ED62CECCDCC}" presName="spaceRect" presStyleCnt="0"/>
      <dgm:spPr/>
    </dgm:pt>
    <dgm:pt modelId="{B0CBDBA1-37EB-4ABD-ADFC-2291C30E94F8}" type="pres">
      <dgm:prSet presAssocID="{03C3F104-A3B9-4A65-B745-2ED62CECCDCC}" presName="parTx" presStyleLbl="revTx" presStyleIdx="0" presStyleCnt="5">
        <dgm:presLayoutVars>
          <dgm:chMax val="0"/>
          <dgm:chPref val="0"/>
        </dgm:presLayoutVars>
      </dgm:prSet>
      <dgm:spPr/>
    </dgm:pt>
    <dgm:pt modelId="{4BC602C0-CDD9-4318-9A74-28349921949B}" type="pres">
      <dgm:prSet presAssocID="{11FD505F-5AC4-4122-8FBF-86E15269B1D9}" presName="sibTrans" presStyleCnt="0"/>
      <dgm:spPr/>
    </dgm:pt>
    <dgm:pt modelId="{1ED1A0BA-1521-4753-94F7-57B3153A20A7}" type="pres">
      <dgm:prSet presAssocID="{FC9BF9C2-424F-4DAC-8659-B7FEC9B2339A}" presName="compNode" presStyleCnt="0"/>
      <dgm:spPr/>
    </dgm:pt>
    <dgm:pt modelId="{E7CFD0CC-9AEE-472B-B221-C1D410A92382}" type="pres">
      <dgm:prSet presAssocID="{FC9BF9C2-424F-4DAC-8659-B7FEC9B2339A}" presName="bgRect" presStyleLbl="bgShp" presStyleIdx="1" presStyleCnt="4"/>
      <dgm:spPr/>
    </dgm:pt>
    <dgm:pt modelId="{A999C1F5-7608-4EBE-BE5E-4878F74D9834}" type="pres">
      <dgm:prSet presAssocID="{FC9BF9C2-424F-4DAC-8659-B7FEC9B2339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 mark"/>
        </a:ext>
      </dgm:extLst>
    </dgm:pt>
    <dgm:pt modelId="{9A45E613-AF32-468B-9D6A-62B68DE7B0CC}" type="pres">
      <dgm:prSet presAssocID="{FC9BF9C2-424F-4DAC-8659-B7FEC9B2339A}" presName="spaceRect" presStyleCnt="0"/>
      <dgm:spPr/>
    </dgm:pt>
    <dgm:pt modelId="{2A4616D9-D89C-479E-80AE-3BB2D3DB17D8}" type="pres">
      <dgm:prSet presAssocID="{FC9BF9C2-424F-4DAC-8659-B7FEC9B2339A}" presName="parTx" presStyleLbl="revTx" presStyleIdx="1" presStyleCnt="5">
        <dgm:presLayoutVars>
          <dgm:chMax val="0"/>
          <dgm:chPref val="0"/>
        </dgm:presLayoutVars>
      </dgm:prSet>
      <dgm:spPr/>
    </dgm:pt>
    <dgm:pt modelId="{4032A02B-94E6-49D9-B36F-241FDBE9DAE4}" type="pres">
      <dgm:prSet presAssocID="{F3495702-405F-4F94-9A73-ED40C48B7635}" presName="sibTrans" presStyleCnt="0"/>
      <dgm:spPr/>
    </dgm:pt>
    <dgm:pt modelId="{666D285E-7EAA-4BB0-9AC7-B3A22805C8AA}" type="pres">
      <dgm:prSet presAssocID="{60F307A3-FC2B-49AC-A374-800F79BD1277}" presName="compNode" presStyleCnt="0"/>
      <dgm:spPr/>
    </dgm:pt>
    <dgm:pt modelId="{33F2DDDF-075C-4DCC-9234-05D9916B8F1F}" type="pres">
      <dgm:prSet presAssocID="{60F307A3-FC2B-49AC-A374-800F79BD1277}" presName="bgRect" presStyleLbl="bgShp" presStyleIdx="2" presStyleCnt="4"/>
      <dgm:spPr/>
    </dgm:pt>
    <dgm:pt modelId="{9A581487-4193-4106-B9C0-2371820E5230}" type="pres">
      <dgm:prSet presAssocID="{60F307A3-FC2B-49AC-A374-800F79BD127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945D12FE-BB39-49D4-89AE-CD11F0A76E2C}" type="pres">
      <dgm:prSet presAssocID="{60F307A3-FC2B-49AC-A374-800F79BD1277}" presName="spaceRect" presStyleCnt="0"/>
      <dgm:spPr/>
    </dgm:pt>
    <dgm:pt modelId="{43707B60-C6FA-4EB4-A1CE-BFCEE98B3179}" type="pres">
      <dgm:prSet presAssocID="{60F307A3-FC2B-49AC-A374-800F79BD1277}" presName="parTx" presStyleLbl="revTx" presStyleIdx="2" presStyleCnt="5">
        <dgm:presLayoutVars>
          <dgm:chMax val="0"/>
          <dgm:chPref val="0"/>
        </dgm:presLayoutVars>
      </dgm:prSet>
      <dgm:spPr/>
    </dgm:pt>
    <dgm:pt modelId="{7928EF1A-5B06-4686-B582-235F99DB5CB1}" type="pres">
      <dgm:prSet presAssocID="{31E748DA-3CED-4BCE-A9FC-6FDB88BBD42E}" presName="sibTrans" presStyleCnt="0"/>
      <dgm:spPr/>
    </dgm:pt>
    <dgm:pt modelId="{135A8492-F8E7-4E2B-AF01-1AF6DB97980B}" type="pres">
      <dgm:prSet presAssocID="{F78F71D6-58F2-4305-BFD7-F7E82E0CCB54}" presName="compNode" presStyleCnt="0"/>
      <dgm:spPr/>
    </dgm:pt>
    <dgm:pt modelId="{94B51105-ECF5-4C8E-BE13-61B4E96EF151}" type="pres">
      <dgm:prSet presAssocID="{F78F71D6-58F2-4305-BFD7-F7E82E0CCB54}" presName="bgRect" presStyleLbl="bgShp" presStyleIdx="3" presStyleCnt="4" custLinFactNeighborX="-2709" custLinFactNeighborY="80663"/>
      <dgm:spPr/>
    </dgm:pt>
    <dgm:pt modelId="{7EB1C9A2-E600-4E55-A81A-25B37BAB3547}" type="pres">
      <dgm:prSet presAssocID="{F78F71D6-58F2-4305-BFD7-F7E82E0CCB5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8B8BFAA9-271D-458C-AF52-3DB288AC41F7}" type="pres">
      <dgm:prSet presAssocID="{F78F71D6-58F2-4305-BFD7-F7E82E0CCB54}" presName="spaceRect" presStyleCnt="0"/>
      <dgm:spPr/>
    </dgm:pt>
    <dgm:pt modelId="{EE91BC39-76B8-40D6-97E3-7344BDF25CD5}" type="pres">
      <dgm:prSet presAssocID="{F78F71D6-58F2-4305-BFD7-F7E82E0CCB54}" presName="parTx" presStyleLbl="revTx" presStyleIdx="3" presStyleCnt="5" custScaleX="169190" custLinFactNeighborX="46867" custLinFactNeighborY="970">
        <dgm:presLayoutVars>
          <dgm:chMax val="0"/>
          <dgm:chPref val="0"/>
        </dgm:presLayoutVars>
      </dgm:prSet>
      <dgm:spPr/>
    </dgm:pt>
    <dgm:pt modelId="{6DFD78DA-87C7-471B-82EA-16CA15C45768}" type="pres">
      <dgm:prSet presAssocID="{F78F71D6-58F2-4305-BFD7-F7E82E0CCB54}" presName="desTx" presStyleLbl="revTx" presStyleIdx="4" presStyleCnt="5">
        <dgm:presLayoutVars/>
      </dgm:prSet>
      <dgm:spPr/>
    </dgm:pt>
  </dgm:ptLst>
  <dgm:cxnLst>
    <dgm:cxn modelId="{C4191827-20ED-484A-BFF4-27A16282AD4D}" srcId="{26B94661-311D-4329-A073-30143BCB3F57}" destId="{FC9BF9C2-424F-4DAC-8659-B7FEC9B2339A}" srcOrd="1" destOrd="0" parTransId="{14F97DBF-CE64-4D9A-92F4-2BD127A859E8}" sibTransId="{F3495702-405F-4F94-9A73-ED40C48B7635}"/>
    <dgm:cxn modelId="{2FB3BD6B-DBD2-4EEA-B471-839C12A0ABD2}" type="presOf" srcId="{26B94661-311D-4329-A073-30143BCB3F57}" destId="{55E185C8-EDCE-4BC3-8E17-A6D7367B1ED7}" srcOrd="0" destOrd="0" presId="urn:microsoft.com/office/officeart/2018/2/layout/IconVerticalSolidList"/>
    <dgm:cxn modelId="{85D52B84-67DA-4D9B-A95D-58DA51E4A5CB}" type="presOf" srcId="{FC9BF9C2-424F-4DAC-8659-B7FEC9B2339A}" destId="{2A4616D9-D89C-479E-80AE-3BB2D3DB17D8}" srcOrd="0" destOrd="0" presId="urn:microsoft.com/office/officeart/2018/2/layout/IconVerticalSolidList"/>
    <dgm:cxn modelId="{DA363F95-DF5D-442F-8053-BBC4EF5C18C3}" srcId="{26B94661-311D-4329-A073-30143BCB3F57}" destId="{60F307A3-FC2B-49AC-A374-800F79BD1277}" srcOrd="2" destOrd="0" parTransId="{8BA13D40-5637-4A37-BA03-141A15790851}" sibTransId="{31E748DA-3CED-4BCE-A9FC-6FDB88BBD42E}"/>
    <dgm:cxn modelId="{E6F1A495-00E1-44F9-9D2F-D9D11592458F}" type="presOf" srcId="{BA24AAE8-4CB0-40BC-BE69-AF71D88571FD}" destId="{6DFD78DA-87C7-471B-82EA-16CA15C45768}" srcOrd="0" destOrd="0" presId="urn:microsoft.com/office/officeart/2018/2/layout/IconVerticalSolidList"/>
    <dgm:cxn modelId="{932156BB-E09D-42AF-91C1-74CC07D36F3B}" srcId="{26B94661-311D-4329-A073-30143BCB3F57}" destId="{03C3F104-A3B9-4A65-B745-2ED62CECCDCC}" srcOrd="0" destOrd="0" parTransId="{A295F463-4090-46E7-AC52-A20E16E791CC}" sibTransId="{11FD505F-5AC4-4122-8FBF-86E15269B1D9}"/>
    <dgm:cxn modelId="{026EDDCD-A4FE-4845-93F0-98597B764146}" type="presOf" srcId="{03C3F104-A3B9-4A65-B745-2ED62CECCDCC}" destId="{B0CBDBA1-37EB-4ABD-ADFC-2291C30E94F8}" srcOrd="0" destOrd="0" presId="urn:microsoft.com/office/officeart/2018/2/layout/IconVerticalSolidList"/>
    <dgm:cxn modelId="{02E924D1-D9F4-420D-8E5E-FA0C87464165}" type="presOf" srcId="{60F307A3-FC2B-49AC-A374-800F79BD1277}" destId="{43707B60-C6FA-4EB4-A1CE-BFCEE98B3179}" srcOrd="0" destOrd="0" presId="urn:microsoft.com/office/officeart/2018/2/layout/IconVerticalSolidList"/>
    <dgm:cxn modelId="{F2BEBDD2-6250-4525-882E-79AA93C4AF68}" srcId="{F78F71D6-58F2-4305-BFD7-F7E82E0CCB54}" destId="{BA24AAE8-4CB0-40BC-BE69-AF71D88571FD}" srcOrd="0" destOrd="0" parTransId="{06117E63-15C1-4273-B1C2-C6888ABC09A7}" sibTransId="{8F7D396C-24F7-47EA-96D4-0ECFFC49A961}"/>
    <dgm:cxn modelId="{43D0ADD3-D5AB-4229-9336-B57820786B4C}" type="presOf" srcId="{F78F71D6-58F2-4305-BFD7-F7E82E0CCB54}" destId="{EE91BC39-76B8-40D6-97E3-7344BDF25CD5}" srcOrd="0" destOrd="0" presId="urn:microsoft.com/office/officeart/2018/2/layout/IconVerticalSolidList"/>
    <dgm:cxn modelId="{A4E12CDA-4C92-42B9-9A17-4FF91D00DC5E}" srcId="{26B94661-311D-4329-A073-30143BCB3F57}" destId="{F78F71D6-58F2-4305-BFD7-F7E82E0CCB54}" srcOrd="3" destOrd="0" parTransId="{5B524EB2-B2BD-49C3-9D86-D94B11299151}" sibTransId="{ADEA3F72-F069-423C-AE09-5E0746A3DFB2}"/>
    <dgm:cxn modelId="{B026368A-BC33-4E64-827E-40E7001D5759}" type="presParOf" srcId="{55E185C8-EDCE-4BC3-8E17-A6D7367B1ED7}" destId="{1CB580DF-EC76-41D5-8770-7AD8F54EBCF9}" srcOrd="0" destOrd="0" presId="urn:microsoft.com/office/officeart/2018/2/layout/IconVerticalSolidList"/>
    <dgm:cxn modelId="{122C5991-0C4C-40F5-B8DE-B44AB8C2872A}" type="presParOf" srcId="{1CB580DF-EC76-41D5-8770-7AD8F54EBCF9}" destId="{63633762-4160-4B17-8596-FD463CEFF77E}" srcOrd="0" destOrd="0" presId="urn:microsoft.com/office/officeart/2018/2/layout/IconVerticalSolidList"/>
    <dgm:cxn modelId="{CFC113BF-3863-44DD-B2EF-5BCCF6622242}" type="presParOf" srcId="{1CB580DF-EC76-41D5-8770-7AD8F54EBCF9}" destId="{9C4C6424-9A63-4C02-9D12-DEEC1F05F9B2}" srcOrd="1" destOrd="0" presId="urn:microsoft.com/office/officeart/2018/2/layout/IconVerticalSolidList"/>
    <dgm:cxn modelId="{2D67EFA5-FA28-4F41-90E6-BD6F6EAAB16D}" type="presParOf" srcId="{1CB580DF-EC76-41D5-8770-7AD8F54EBCF9}" destId="{27642D73-D497-4215-8FBE-92B860E957AD}" srcOrd="2" destOrd="0" presId="urn:microsoft.com/office/officeart/2018/2/layout/IconVerticalSolidList"/>
    <dgm:cxn modelId="{6CD6602C-E204-4109-91A7-96600BDAF503}" type="presParOf" srcId="{1CB580DF-EC76-41D5-8770-7AD8F54EBCF9}" destId="{B0CBDBA1-37EB-4ABD-ADFC-2291C30E94F8}" srcOrd="3" destOrd="0" presId="urn:microsoft.com/office/officeart/2018/2/layout/IconVerticalSolidList"/>
    <dgm:cxn modelId="{3AF53CE2-4302-4BBB-B521-2C44D8104660}" type="presParOf" srcId="{55E185C8-EDCE-4BC3-8E17-A6D7367B1ED7}" destId="{4BC602C0-CDD9-4318-9A74-28349921949B}" srcOrd="1" destOrd="0" presId="urn:microsoft.com/office/officeart/2018/2/layout/IconVerticalSolidList"/>
    <dgm:cxn modelId="{CFB2A3C2-DC17-44E5-B227-A0A8274E71C0}" type="presParOf" srcId="{55E185C8-EDCE-4BC3-8E17-A6D7367B1ED7}" destId="{1ED1A0BA-1521-4753-94F7-57B3153A20A7}" srcOrd="2" destOrd="0" presId="urn:microsoft.com/office/officeart/2018/2/layout/IconVerticalSolidList"/>
    <dgm:cxn modelId="{0B86C78D-DED7-4D8E-9914-0A8CCF311D76}" type="presParOf" srcId="{1ED1A0BA-1521-4753-94F7-57B3153A20A7}" destId="{E7CFD0CC-9AEE-472B-B221-C1D410A92382}" srcOrd="0" destOrd="0" presId="urn:microsoft.com/office/officeart/2018/2/layout/IconVerticalSolidList"/>
    <dgm:cxn modelId="{84CF51D7-BC26-4338-838E-17B6314CBF19}" type="presParOf" srcId="{1ED1A0BA-1521-4753-94F7-57B3153A20A7}" destId="{A999C1F5-7608-4EBE-BE5E-4878F74D9834}" srcOrd="1" destOrd="0" presId="urn:microsoft.com/office/officeart/2018/2/layout/IconVerticalSolidList"/>
    <dgm:cxn modelId="{160E9E65-0676-41EC-9146-5CB6A1F4669B}" type="presParOf" srcId="{1ED1A0BA-1521-4753-94F7-57B3153A20A7}" destId="{9A45E613-AF32-468B-9D6A-62B68DE7B0CC}" srcOrd="2" destOrd="0" presId="urn:microsoft.com/office/officeart/2018/2/layout/IconVerticalSolidList"/>
    <dgm:cxn modelId="{DD6240D1-168C-4445-AF4F-43B6A6C4A8DA}" type="presParOf" srcId="{1ED1A0BA-1521-4753-94F7-57B3153A20A7}" destId="{2A4616D9-D89C-479E-80AE-3BB2D3DB17D8}" srcOrd="3" destOrd="0" presId="urn:microsoft.com/office/officeart/2018/2/layout/IconVerticalSolidList"/>
    <dgm:cxn modelId="{721F70CF-7FE5-42EB-9E16-082A0AE9D9C2}" type="presParOf" srcId="{55E185C8-EDCE-4BC3-8E17-A6D7367B1ED7}" destId="{4032A02B-94E6-49D9-B36F-241FDBE9DAE4}" srcOrd="3" destOrd="0" presId="urn:microsoft.com/office/officeart/2018/2/layout/IconVerticalSolidList"/>
    <dgm:cxn modelId="{AA4446D5-9B4A-4187-92BE-D3A73D894502}" type="presParOf" srcId="{55E185C8-EDCE-4BC3-8E17-A6D7367B1ED7}" destId="{666D285E-7EAA-4BB0-9AC7-B3A22805C8AA}" srcOrd="4" destOrd="0" presId="urn:microsoft.com/office/officeart/2018/2/layout/IconVerticalSolidList"/>
    <dgm:cxn modelId="{F195C98F-04F3-41DE-A2FB-7B9603B46893}" type="presParOf" srcId="{666D285E-7EAA-4BB0-9AC7-B3A22805C8AA}" destId="{33F2DDDF-075C-4DCC-9234-05D9916B8F1F}" srcOrd="0" destOrd="0" presId="urn:microsoft.com/office/officeart/2018/2/layout/IconVerticalSolidList"/>
    <dgm:cxn modelId="{125434CC-35D5-4FDC-AD55-DFD15CD1985E}" type="presParOf" srcId="{666D285E-7EAA-4BB0-9AC7-B3A22805C8AA}" destId="{9A581487-4193-4106-B9C0-2371820E5230}" srcOrd="1" destOrd="0" presId="urn:microsoft.com/office/officeart/2018/2/layout/IconVerticalSolidList"/>
    <dgm:cxn modelId="{A7127715-2A91-44E2-9954-2A1BAB2DCFA1}" type="presParOf" srcId="{666D285E-7EAA-4BB0-9AC7-B3A22805C8AA}" destId="{945D12FE-BB39-49D4-89AE-CD11F0A76E2C}" srcOrd="2" destOrd="0" presId="urn:microsoft.com/office/officeart/2018/2/layout/IconVerticalSolidList"/>
    <dgm:cxn modelId="{F084FAEB-F355-4B46-B57D-B9B86903793B}" type="presParOf" srcId="{666D285E-7EAA-4BB0-9AC7-B3A22805C8AA}" destId="{43707B60-C6FA-4EB4-A1CE-BFCEE98B3179}" srcOrd="3" destOrd="0" presId="urn:microsoft.com/office/officeart/2018/2/layout/IconVerticalSolidList"/>
    <dgm:cxn modelId="{87B10392-415C-47F7-8DEB-B7FFA291B812}" type="presParOf" srcId="{55E185C8-EDCE-4BC3-8E17-A6D7367B1ED7}" destId="{7928EF1A-5B06-4686-B582-235F99DB5CB1}" srcOrd="5" destOrd="0" presId="urn:microsoft.com/office/officeart/2018/2/layout/IconVerticalSolidList"/>
    <dgm:cxn modelId="{64C1A32E-4726-4E74-9E76-37A45072E598}" type="presParOf" srcId="{55E185C8-EDCE-4BC3-8E17-A6D7367B1ED7}" destId="{135A8492-F8E7-4E2B-AF01-1AF6DB97980B}" srcOrd="6" destOrd="0" presId="urn:microsoft.com/office/officeart/2018/2/layout/IconVerticalSolidList"/>
    <dgm:cxn modelId="{49CB9719-1CD2-4225-A7B5-E57DADA3EAEC}" type="presParOf" srcId="{135A8492-F8E7-4E2B-AF01-1AF6DB97980B}" destId="{94B51105-ECF5-4C8E-BE13-61B4E96EF151}" srcOrd="0" destOrd="0" presId="urn:microsoft.com/office/officeart/2018/2/layout/IconVerticalSolidList"/>
    <dgm:cxn modelId="{0A6555DE-CEED-4BD5-A720-FAC1901C4308}" type="presParOf" srcId="{135A8492-F8E7-4E2B-AF01-1AF6DB97980B}" destId="{7EB1C9A2-E600-4E55-A81A-25B37BAB3547}" srcOrd="1" destOrd="0" presId="urn:microsoft.com/office/officeart/2018/2/layout/IconVerticalSolidList"/>
    <dgm:cxn modelId="{9A0E5CC4-5F5C-4C67-865C-2D6CB0846E53}" type="presParOf" srcId="{135A8492-F8E7-4E2B-AF01-1AF6DB97980B}" destId="{8B8BFAA9-271D-458C-AF52-3DB288AC41F7}" srcOrd="2" destOrd="0" presId="urn:microsoft.com/office/officeart/2018/2/layout/IconVerticalSolidList"/>
    <dgm:cxn modelId="{74C54479-3DE2-4660-88FE-FAF93C6ECC4C}" type="presParOf" srcId="{135A8492-F8E7-4E2B-AF01-1AF6DB97980B}" destId="{EE91BC39-76B8-40D6-97E3-7344BDF25CD5}" srcOrd="3" destOrd="0" presId="urn:microsoft.com/office/officeart/2018/2/layout/IconVerticalSolidList"/>
    <dgm:cxn modelId="{80778327-5511-4F3A-B4B5-4AE2A290FE81}" type="presParOf" srcId="{135A8492-F8E7-4E2B-AF01-1AF6DB97980B}" destId="{6DFD78DA-87C7-471B-82EA-16CA15C45768}"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A5297-9714-4DD6-B45F-AE1FD42C049D}">
      <dsp:nvSpPr>
        <dsp:cNvPr id="0" name=""/>
        <dsp:cNvSpPr/>
      </dsp:nvSpPr>
      <dsp:spPr>
        <a:xfrm>
          <a:off x="0" y="1903"/>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E39118-1C72-447F-844C-D2E75C92D169}">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E9911E-0DD1-4529-9966-FEF71097EA5B}">
      <dsp:nvSpPr>
        <dsp:cNvPr id="0" name=""/>
        <dsp:cNvSpPr/>
      </dsp:nvSpPr>
      <dsp:spPr>
        <a:xfrm>
          <a:off x="937002" y="1903"/>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What do you expect from a journal?</a:t>
          </a:r>
          <a:endParaRPr lang="en-US" sz="1900" kern="1200"/>
        </a:p>
      </dsp:txBody>
      <dsp:txXfrm>
        <a:off x="937002" y="1903"/>
        <a:ext cx="3948200" cy="811257"/>
      </dsp:txXfrm>
    </dsp:sp>
    <dsp:sp modelId="{0F80B19E-B20F-4242-9509-35A166CBF7E6}">
      <dsp:nvSpPr>
        <dsp:cNvPr id="0" name=""/>
        <dsp:cNvSpPr/>
      </dsp:nvSpPr>
      <dsp:spPr>
        <a:xfrm>
          <a:off x="0" y="1015975"/>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F2DADA-7D32-48F2-908B-362A3D075F94}">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5BF1A3-3FD2-42F9-8D2A-E18DABB5184E}">
      <dsp:nvSpPr>
        <dsp:cNvPr id="0" name=""/>
        <dsp:cNvSpPr/>
      </dsp:nvSpPr>
      <dsp:spPr>
        <a:xfrm>
          <a:off x="937002" y="1015975"/>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What does a journal expect from you?</a:t>
          </a:r>
          <a:endParaRPr lang="en-US" sz="1900" kern="1200"/>
        </a:p>
      </dsp:txBody>
      <dsp:txXfrm>
        <a:off x="937002" y="1015975"/>
        <a:ext cx="3948200" cy="811257"/>
      </dsp:txXfrm>
    </dsp:sp>
    <dsp:sp modelId="{D6BE78C8-770D-4483-8C20-69296FAEFB30}">
      <dsp:nvSpPr>
        <dsp:cNvPr id="0" name=""/>
        <dsp:cNvSpPr/>
      </dsp:nvSpPr>
      <dsp:spPr>
        <a:xfrm>
          <a:off x="0" y="2030048"/>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A8CA2B-2C6C-4DC4-8BF4-8132AFD17836}">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56CCD4-0287-4B10-B27B-9BE062CED922}">
      <dsp:nvSpPr>
        <dsp:cNvPr id="0" name=""/>
        <dsp:cNvSpPr/>
      </dsp:nvSpPr>
      <dsp:spPr>
        <a:xfrm>
          <a:off x="937002" y="2030048"/>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Does the journal tend to favour a particular writing style?</a:t>
          </a:r>
          <a:endParaRPr lang="en-US" sz="1900" kern="1200"/>
        </a:p>
      </dsp:txBody>
      <dsp:txXfrm>
        <a:off x="937002" y="2030048"/>
        <a:ext cx="3948200" cy="811257"/>
      </dsp:txXfrm>
    </dsp:sp>
    <dsp:sp modelId="{0F842FDE-91F6-405E-9E3F-0CD5226F1B38}">
      <dsp:nvSpPr>
        <dsp:cNvPr id="0" name=""/>
        <dsp:cNvSpPr/>
      </dsp:nvSpPr>
      <dsp:spPr>
        <a:xfrm>
          <a:off x="0" y="3044120"/>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EDB71B-9B16-4973-B869-B3B243B942B4}">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D986C5-E2F9-4A3C-9779-B1F8B3F1A146}">
      <dsp:nvSpPr>
        <dsp:cNvPr id="0" name=""/>
        <dsp:cNvSpPr/>
      </dsp:nvSpPr>
      <dsp:spPr>
        <a:xfrm>
          <a:off x="937002" y="3044120"/>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What style guidelines do they request?</a:t>
          </a:r>
          <a:endParaRPr lang="en-US" sz="1900" kern="1200"/>
        </a:p>
      </dsp:txBody>
      <dsp:txXfrm>
        <a:off x="937002" y="3044120"/>
        <a:ext cx="3948200" cy="811257"/>
      </dsp:txXfrm>
    </dsp:sp>
    <dsp:sp modelId="{507F706A-6235-4360-958C-33C409155918}">
      <dsp:nvSpPr>
        <dsp:cNvPr id="0" name=""/>
        <dsp:cNvSpPr/>
      </dsp:nvSpPr>
      <dsp:spPr>
        <a:xfrm>
          <a:off x="0" y="4058192"/>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3797BB-C86D-4D22-A6FB-4C6D2284C295}">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F085D1-7AE4-4D32-83DC-8EEAFBBE5BA1}">
      <dsp:nvSpPr>
        <dsp:cNvPr id="0" name=""/>
        <dsp:cNvSpPr/>
      </dsp:nvSpPr>
      <dsp:spPr>
        <a:xfrm>
          <a:off x="937002" y="4058192"/>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Anonymizing, formatting, editing.</a:t>
          </a:r>
          <a:endParaRPr lang="en-US" sz="1900" kern="1200"/>
        </a:p>
      </dsp:txBody>
      <dsp:txXfrm>
        <a:off x="937002" y="4058192"/>
        <a:ext cx="3948200" cy="811257"/>
      </dsp:txXfrm>
    </dsp:sp>
    <dsp:sp modelId="{0FF10B42-73FC-49B8-B344-7E58CF1988CD}">
      <dsp:nvSpPr>
        <dsp:cNvPr id="0" name=""/>
        <dsp:cNvSpPr/>
      </dsp:nvSpPr>
      <dsp:spPr>
        <a:xfrm>
          <a:off x="0" y="5072264"/>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A67AC5-643E-4ACA-993B-A36D679EC56D}">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65327CF-F26D-4FF2-B119-305FBE62B8CF}">
      <dsp:nvSpPr>
        <dsp:cNvPr id="0" name=""/>
        <dsp:cNvSpPr/>
      </dsp:nvSpPr>
      <dsp:spPr>
        <a:xfrm>
          <a:off x="937002" y="5072264"/>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CA" sz="1900" kern="1200"/>
            <a:t>Let go.</a:t>
          </a:r>
          <a:br>
            <a:rPr lang="en-CA" sz="1900" kern="1200"/>
          </a:br>
          <a:endParaRPr lang="en-US" sz="1900" kern="1200"/>
        </a:p>
      </dsp:txBody>
      <dsp:txXfrm>
        <a:off x="937002" y="5072264"/>
        <a:ext cx="3948200" cy="811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5508C-19E4-4816-81F7-C33F83874A33}">
      <dsp:nvSpPr>
        <dsp:cNvPr id="0" name=""/>
        <dsp:cNvSpPr/>
      </dsp:nvSpPr>
      <dsp:spPr>
        <a:xfrm>
          <a:off x="0" y="718"/>
          <a:ext cx="48852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E50411-8FC6-43EC-8E45-F5C3974FAFCC}">
      <dsp:nvSpPr>
        <dsp:cNvPr id="0" name=""/>
        <dsp:cNvSpPr/>
      </dsp:nvSpPr>
      <dsp:spPr>
        <a:xfrm>
          <a:off x="508544" y="378974"/>
          <a:ext cx="924626" cy="92462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119208F-868C-418C-8940-E2A0A0C3A33F}">
      <dsp:nvSpPr>
        <dsp:cNvPr id="0" name=""/>
        <dsp:cNvSpPr/>
      </dsp:nvSpPr>
      <dsp:spPr>
        <a:xfrm>
          <a:off x="1941716" y="718"/>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US" sz="2500" kern="1200" dirty="0"/>
            <a:t>Take time to reflect</a:t>
          </a:r>
        </a:p>
      </dsp:txBody>
      <dsp:txXfrm>
        <a:off x="1941716" y="718"/>
        <a:ext cx="2943486" cy="1681139"/>
      </dsp:txXfrm>
    </dsp:sp>
    <dsp:sp modelId="{131EE27C-0D8F-4DC1-9889-196A47A895A3}">
      <dsp:nvSpPr>
        <dsp:cNvPr id="0" name=""/>
        <dsp:cNvSpPr/>
      </dsp:nvSpPr>
      <dsp:spPr>
        <a:xfrm>
          <a:off x="0" y="2102143"/>
          <a:ext cx="48852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3A1FB8-C742-4E56-B948-38CD34856F00}">
      <dsp:nvSpPr>
        <dsp:cNvPr id="0" name=""/>
        <dsp:cNvSpPr/>
      </dsp:nvSpPr>
      <dsp:spPr>
        <a:xfrm>
          <a:off x="508544" y="2480399"/>
          <a:ext cx="924626" cy="924626"/>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65E74F-B0FC-4F86-8E97-8AAC1D9259CD}">
      <dsp:nvSpPr>
        <dsp:cNvPr id="0" name=""/>
        <dsp:cNvSpPr/>
      </dsp:nvSpPr>
      <dsp:spPr>
        <a:xfrm>
          <a:off x="1941716" y="2102143"/>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US" sz="2500" kern="1200" dirty="0"/>
            <a:t>Practice gratitude</a:t>
          </a:r>
        </a:p>
      </dsp:txBody>
      <dsp:txXfrm>
        <a:off x="1941716" y="2102143"/>
        <a:ext cx="2943486" cy="1681139"/>
      </dsp:txXfrm>
    </dsp:sp>
    <dsp:sp modelId="{CE8407EE-EEE4-47DC-99C5-D9A5E9B8B45F}">
      <dsp:nvSpPr>
        <dsp:cNvPr id="0" name=""/>
        <dsp:cNvSpPr/>
      </dsp:nvSpPr>
      <dsp:spPr>
        <a:xfrm>
          <a:off x="0" y="4203567"/>
          <a:ext cx="48852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E0A64A-D293-4BBA-A594-DCFF73B38D4B}">
      <dsp:nvSpPr>
        <dsp:cNvPr id="0" name=""/>
        <dsp:cNvSpPr/>
      </dsp:nvSpPr>
      <dsp:spPr>
        <a:xfrm>
          <a:off x="508544" y="4581824"/>
          <a:ext cx="924626" cy="924626"/>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24E2AC-F4DB-48F1-8DE0-604269638A63}">
      <dsp:nvSpPr>
        <dsp:cNvPr id="0" name=""/>
        <dsp:cNvSpPr/>
      </dsp:nvSpPr>
      <dsp:spPr>
        <a:xfrm>
          <a:off x="1941716" y="4203567"/>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CA" sz="2500" kern="1200" dirty="0"/>
            <a:t>Write your reviewers a letter</a:t>
          </a:r>
          <a:endParaRPr lang="en-US" sz="2500" kern="1200" dirty="0"/>
        </a:p>
      </dsp:txBody>
      <dsp:txXfrm>
        <a:off x="1941716" y="4203567"/>
        <a:ext cx="2943486" cy="16811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BAB22-D838-4F74-A067-19AB03FB0561}">
      <dsp:nvSpPr>
        <dsp:cNvPr id="0" name=""/>
        <dsp:cNvSpPr/>
      </dsp:nvSpPr>
      <dsp:spPr>
        <a:xfrm>
          <a:off x="0" y="956381"/>
          <a:ext cx="4885203" cy="17656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781DCA-0AF4-4316-82D0-147252908801}">
      <dsp:nvSpPr>
        <dsp:cNvPr id="0" name=""/>
        <dsp:cNvSpPr/>
      </dsp:nvSpPr>
      <dsp:spPr>
        <a:xfrm>
          <a:off x="534102" y="1353647"/>
          <a:ext cx="971095" cy="9710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3CFCBFA-426C-493A-BB4B-8987E2A568CA}">
      <dsp:nvSpPr>
        <dsp:cNvPr id="0" name=""/>
        <dsp:cNvSpPr/>
      </dsp:nvSpPr>
      <dsp:spPr>
        <a:xfrm>
          <a:off x="2039300" y="956381"/>
          <a:ext cx="2845902"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889000">
            <a:lnSpc>
              <a:spcPct val="100000"/>
            </a:lnSpc>
            <a:spcBef>
              <a:spcPct val="0"/>
            </a:spcBef>
            <a:spcAft>
              <a:spcPct val="35000"/>
            </a:spcAft>
            <a:buNone/>
          </a:pPr>
          <a:r>
            <a:rPr lang="en-CA" sz="2000" kern="1200"/>
            <a:t>Re-submit, receive additional feedback and revise, OR wait for acceptance</a:t>
          </a:r>
          <a:endParaRPr lang="en-US" sz="2000" kern="1200"/>
        </a:p>
      </dsp:txBody>
      <dsp:txXfrm>
        <a:off x="2039300" y="956381"/>
        <a:ext cx="2845902" cy="1765627"/>
      </dsp:txXfrm>
    </dsp:sp>
    <dsp:sp modelId="{7CFCE8BD-BE77-4E56-99E1-7AC4D431578F}">
      <dsp:nvSpPr>
        <dsp:cNvPr id="0" name=""/>
        <dsp:cNvSpPr/>
      </dsp:nvSpPr>
      <dsp:spPr>
        <a:xfrm>
          <a:off x="0" y="3163416"/>
          <a:ext cx="4885203" cy="17656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0AC159-2B52-4555-80E0-6BAF06363525}">
      <dsp:nvSpPr>
        <dsp:cNvPr id="0" name=""/>
        <dsp:cNvSpPr/>
      </dsp:nvSpPr>
      <dsp:spPr>
        <a:xfrm>
          <a:off x="534102" y="3560682"/>
          <a:ext cx="971095" cy="9710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3F2895-94FC-4A45-BD82-E1B55F9DF2A0}">
      <dsp:nvSpPr>
        <dsp:cNvPr id="0" name=""/>
        <dsp:cNvSpPr/>
      </dsp:nvSpPr>
      <dsp:spPr>
        <a:xfrm>
          <a:off x="2039300" y="3163416"/>
          <a:ext cx="2845902"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889000">
            <a:lnSpc>
              <a:spcPct val="100000"/>
            </a:lnSpc>
            <a:spcBef>
              <a:spcPct val="0"/>
            </a:spcBef>
            <a:spcAft>
              <a:spcPct val="35000"/>
            </a:spcAft>
            <a:buNone/>
          </a:pPr>
          <a:r>
            <a:rPr lang="en-CA" sz="2000" kern="1200" dirty="0"/>
            <a:t>Upon acceptance…</a:t>
          </a:r>
        </a:p>
        <a:p>
          <a:pPr marL="0" lvl="0" indent="0" algn="l" defTabSz="889000">
            <a:lnSpc>
              <a:spcPct val="100000"/>
            </a:lnSpc>
            <a:spcBef>
              <a:spcPct val="0"/>
            </a:spcBef>
            <a:spcAft>
              <a:spcPct val="35000"/>
            </a:spcAft>
            <a:buNone/>
          </a:pPr>
          <a:r>
            <a:rPr lang="en-CA" sz="2000" kern="1200" dirty="0"/>
            <a:t>Review the proofs carefully, including formula, stats, and data</a:t>
          </a:r>
          <a:endParaRPr lang="en-US" sz="2000" kern="1200" dirty="0"/>
        </a:p>
      </dsp:txBody>
      <dsp:txXfrm>
        <a:off x="2039300" y="3163416"/>
        <a:ext cx="2845902" cy="17656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33762-4160-4B17-8596-FD463CEFF77E}">
      <dsp:nvSpPr>
        <dsp:cNvPr id="0" name=""/>
        <dsp:cNvSpPr/>
      </dsp:nvSpPr>
      <dsp:spPr>
        <a:xfrm>
          <a:off x="0" y="8182"/>
          <a:ext cx="4885203" cy="11618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4C6424-9A63-4C02-9D12-DEEC1F05F9B2}">
      <dsp:nvSpPr>
        <dsp:cNvPr id="0" name=""/>
        <dsp:cNvSpPr/>
      </dsp:nvSpPr>
      <dsp:spPr>
        <a:xfrm>
          <a:off x="351457" y="269597"/>
          <a:ext cx="639637" cy="6390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0CBDBA1-37EB-4ABD-ADFC-2291C30E94F8}">
      <dsp:nvSpPr>
        <dsp:cNvPr id="0" name=""/>
        <dsp:cNvSpPr/>
      </dsp:nvSpPr>
      <dsp:spPr>
        <a:xfrm>
          <a:off x="1342552" y="8182"/>
          <a:ext cx="3500696" cy="1235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767" tIns="130767" rIns="130767" bIns="130767" numCol="1" spcCol="1270" anchor="ctr" anchorCtr="0">
          <a:noAutofit/>
        </a:bodyPr>
        <a:lstStyle/>
        <a:p>
          <a:pPr marL="0" lvl="0" indent="0" algn="l" defTabSz="1600200">
            <a:lnSpc>
              <a:spcPct val="90000"/>
            </a:lnSpc>
            <a:spcBef>
              <a:spcPct val="0"/>
            </a:spcBef>
            <a:spcAft>
              <a:spcPct val="35000"/>
            </a:spcAft>
            <a:buNone/>
          </a:pPr>
          <a:r>
            <a:rPr lang="en-US" sz="3600" b="1" kern="1200" dirty="0"/>
            <a:t>R</a:t>
          </a:r>
          <a:r>
            <a:rPr lang="en-US" sz="2200" kern="1200" dirty="0"/>
            <a:t>ead everything</a:t>
          </a:r>
        </a:p>
      </dsp:txBody>
      <dsp:txXfrm>
        <a:off x="1342552" y="8182"/>
        <a:ext cx="3500696" cy="1235591"/>
      </dsp:txXfrm>
    </dsp:sp>
    <dsp:sp modelId="{E7CFD0CC-9AEE-472B-B221-C1D410A92382}">
      <dsp:nvSpPr>
        <dsp:cNvPr id="0" name=""/>
        <dsp:cNvSpPr/>
      </dsp:nvSpPr>
      <dsp:spPr>
        <a:xfrm>
          <a:off x="0" y="1552672"/>
          <a:ext cx="4885203" cy="11618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99C1F5-7608-4EBE-BE5E-4878F74D9834}">
      <dsp:nvSpPr>
        <dsp:cNvPr id="0" name=""/>
        <dsp:cNvSpPr/>
      </dsp:nvSpPr>
      <dsp:spPr>
        <a:xfrm>
          <a:off x="351457" y="1814086"/>
          <a:ext cx="639637" cy="6390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4616D9-D89C-479E-80AE-3BB2D3DB17D8}">
      <dsp:nvSpPr>
        <dsp:cNvPr id="0" name=""/>
        <dsp:cNvSpPr/>
      </dsp:nvSpPr>
      <dsp:spPr>
        <a:xfrm>
          <a:off x="1342552" y="1552672"/>
          <a:ext cx="3500696" cy="1235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767" tIns="130767" rIns="130767" bIns="130767" numCol="1" spcCol="1270" anchor="ctr" anchorCtr="0">
          <a:noAutofit/>
        </a:bodyPr>
        <a:lstStyle/>
        <a:p>
          <a:pPr marL="0" lvl="0" indent="0" algn="l" defTabSz="1600200">
            <a:lnSpc>
              <a:spcPct val="90000"/>
            </a:lnSpc>
            <a:spcBef>
              <a:spcPct val="0"/>
            </a:spcBef>
            <a:spcAft>
              <a:spcPct val="35000"/>
            </a:spcAft>
            <a:buNone/>
          </a:pPr>
          <a:r>
            <a:rPr lang="en-US" sz="3600" b="1" kern="1200" dirty="0"/>
            <a:t>U</a:t>
          </a:r>
          <a:r>
            <a:rPr lang="en-US" sz="2200" kern="1200" dirty="0"/>
            <a:t>nderstand what it means</a:t>
          </a:r>
        </a:p>
      </dsp:txBody>
      <dsp:txXfrm>
        <a:off x="1342552" y="1552672"/>
        <a:ext cx="3500696" cy="1235591"/>
      </dsp:txXfrm>
    </dsp:sp>
    <dsp:sp modelId="{33F2DDDF-075C-4DCC-9234-05D9916B8F1F}">
      <dsp:nvSpPr>
        <dsp:cNvPr id="0" name=""/>
        <dsp:cNvSpPr/>
      </dsp:nvSpPr>
      <dsp:spPr>
        <a:xfrm>
          <a:off x="0" y="3097161"/>
          <a:ext cx="4885203" cy="11618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581487-4193-4106-B9C0-2371820E5230}">
      <dsp:nvSpPr>
        <dsp:cNvPr id="0" name=""/>
        <dsp:cNvSpPr/>
      </dsp:nvSpPr>
      <dsp:spPr>
        <a:xfrm>
          <a:off x="351457" y="3358576"/>
          <a:ext cx="639637" cy="6390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707B60-C6FA-4EB4-A1CE-BFCEE98B3179}">
      <dsp:nvSpPr>
        <dsp:cNvPr id="0" name=""/>
        <dsp:cNvSpPr/>
      </dsp:nvSpPr>
      <dsp:spPr>
        <a:xfrm>
          <a:off x="1342552" y="3097161"/>
          <a:ext cx="3500696" cy="1235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767" tIns="130767" rIns="130767" bIns="130767" numCol="1" spcCol="1270" anchor="ctr" anchorCtr="0">
          <a:noAutofit/>
        </a:bodyPr>
        <a:lstStyle/>
        <a:p>
          <a:pPr marL="0" lvl="0" indent="0" algn="l" defTabSz="1600200">
            <a:lnSpc>
              <a:spcPct val="90000"/>
            </a:lnSpc>
            <a:spcBef>
              <a:spcPct val="0"/>
            </a:spcBef>
            <a:spcAft>
              <a:spcPct val="35000"/>
            </a:spcAft>
            <a:buNone/>
          </a:pPr>
          <a:r>
            <a:rPr lang="en-US" sz="3600" b="1" kern="1200" dirty="0"/>
            <a:t>N</a:t>
          </a:r>
          <a:r>
            <a:rPr lang="en-US" sz="2200" kern="1200" dirty="0"/>
            <a:t>egotiate for what you want</a:t>
          </a:r>
        </a:p>
      </dsp:txBody>
      <dsp:txXfrm>
        <a:off x="1342552" y="3097161"/>
        <a:ext cx="3500696" cy="1235591"/>
      </dsp:txXfrm>
    </dsp:sp>
    <dsp:sp modelId="{94B51105-ECF5-4C8E-BE13-61B4E96EF151}">
      <dsp:nvSpPr>
        <dsp:cNvPr id="0" name=""/>
        <dsp:cNvSpPr/>
      </dsp:nvSpPr>
      <dsp:spPr>
        <a:xfrm>
          <a:off x="0" y="4723583"/>
          <a:ext cx="4885203" cy="11618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B1C9A2-E600-4E55-A81A-25B37BAB3547}">
      <dsp:nvSpPr>
        <dsp:cNvPr id="0" name=""/>
        <dsp:cNvSpPr/>
      </dsp:nvSpPr>
      <dsp:spPr>
        <a:xfrm>
          <a:off x="351800" y="4903066"/>
          <a:ext cx="639637" cy="6390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91BC39-76B8-40D6-97E3-7344BDF25CD5}">
      <dsp:nvSpPr>
        <dsp:cNvPr id="0" name=""/>
        <dsp:cNvSpPr/>
      </dsp:nvSpPr>
      <dsp:spPr>
        <a:xfrm>
          <a:off x="1165829" y="4649834"/>
          <a:ext cx="3719373" cy="1235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767" tIns="130767" rIns="130767" bIns="130767" numCol="1" spcCol="1270" anchor="ctr" anchorCtr="0">
          <a:noAutofit/>
        </a:bodyPr>
        <a:lstStyle/>
        <a:p>
          <a:pPr marL="0" lvl="0" indent="0" algn="l" defTabSz="1600200">
            <a:lnSpc>
              <a:spcPct val="90000"/>
            </a:lnSpc>
            <a:spcBef>
              <a:spcPct val="0"/>
            </a:spcBef>
            <a:spcAft>
              <a:spcPct val="35000"/>
            </a:spcAft>
            <a:buNone/>
          </a:pPr>
          <a:r>
            <a:rPr lang="en-US" sz="3600" b="1" kern="1200" dirty="0"/>
            <a:t>S</a:t>
          </a:r>
          <a:r>
            <a:rPr lang="en-US" sz="2200" kern="1200" dirty="0"/>
            <a:t>ave a copy of your signed agreement</a:t>
          </a:r>
        </a:p>
      </dsp:txBody>
      <dsp:txXfrm>
        <a:off x="1165829" y="4649834"/>
        <a:ext cx="3719373" cy="1235591"/>
      </dsp:txXfrm>
    </dsp:sp>
    <dsp:sp modelId="{6DFD78DA-87C7-471B-82EA-16CA15C45768}">
      <dsp:nvSpPr>
        <dsp:cNvPr id="0" name=""/>
        <dsp:cNvSpPr/>
      </dsp:nvSpPr>
      <dsp:spPr>
        <a:xfrm>
          <a:off x="3541580" y="4641651"/>
          <a:ext cx="1302355" cy="1162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082" tIns="123082" rIns="123082" bIns="123082" numCol="1" spcCol="1270" anchor="ctr" anchorCtr="0">
          <a:noAutofit/>
        </a:bodyPr>
        <a:lstStyle/>
        <a:p>
          <a:pPr marL="0" lvl="0" indent="0" algn="l" defTabSz="800100">
            <a:lnSpc>
              <a:spcPct val="90000"/>
            </a:lnSpc>
            <a:spcBef>
              <a:spcPct val="0"/>
            </a:spcBef>
            <a:spcAft>
              <a:spcPct val="35000"/>
            </a:spcAft>
            <a:buNone/>
          </a:pPr>
          <a:endParaRPr lang="en-US" sz="1800" kern="1200" dirty="0"/>
        </a:p>
      </dsp:txBody>
      <dsp:txXfrm>
        <a:off x="3541580" y="4641651"/>
        <a:ext cx="1302355" cy="116297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91605CE-D82E-4A11-A112-237D7F0F4902}" type="datetimeFigureOut">
              <a:rPr lang="en-CA" smtClean="0"/>
              <a:t>2021-07-21</a:t>
            </a:fld>
            <a:endParaRPr lang="en-CA"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C0A5F0B-BF7F-4F9C-8C06-1C1B06677A55}" type="slidenum">
              <a:rPr lang="en-CA" smtClean="0"/>
              <a:t>‹#›</a:t>
            </a:fld>
            <a:endParaRPr lang="en-CA" dirty="0"/>
          </a:p>
        </p:txBody>
      </p:sp>
    </p:spTree>
    <p:extLst>
      <p:ext uri="{BB962C8B-B14F-4D97-AF65-F5344CB8AC3E}">
        <p14:creationId xmlns:p14="http://schemas.microsoft.com/office/powerpoint/2010/main" val="442622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D2E11D0-790F-8740-8122-C2D8B4B488EC}" type="datetimeFigureOut">
              <a:rPr lang="en-US" smtClean="0"/>
              <a:t>7/21/2021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9F394B8-C428-0C41-BF52-78EF31FACB95}" type="slidenum">
              <a:rPr lang="en-US" smtClean="0"/>
              <a:t>‹#›</a:t>
            </a:fld>
            <a:endParaRPr lang="en-US" dirty="0"/>
          </a:p>
        </p:txBody>
      </p:sp>
    </p:spTree>
    <p:extLst>
      <p:ext uri="{BB962C8B-B14F-4D97-AF65-F5344CB8AC3E}">
        <p14:creationId xmlns:p14="http://schemas.microsoft.com/office/powerpoint/2010/main" val="21503478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9F394B8-C428-0C41-BF52-78EF31FACB95}" type="slidenum">
              <a:rPr lang="en-US" smtClean="0"/>
              <a:t>1</a:t>
            </a:fld>
            <a:endParaRPr lang="en-US" dirty="0"/>
          </a:p>
        </p:txBody>
      </p:sp>
    </p:spTree>
    <p:extLst>
      <p:ext uri="{BB962C8B-B14F-4D97-AF65-F5344CB8AC3E}">
        <p14:creationId xmlns:p14="http://schemas.microsoft.com/office/powerpoint/2010/main" val="1732466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general stages of academic publishing (assuming you have already done the writing/research and have something ready to share with the world)</a:t>
            </a:r>
          </a:p>
          <a:p>
            <a:r>
              <a:rPr lang="en-CA" dirty="0"/>
              <a:t>Publishing rarely goes perfectly smoothly through each stage but this gives us a framework for discussion</a:t>
            </a:r>
          </a:p>
        </p:txBody>
      </p:sp>
      <p:sp>
        <p:nvSpPr>
          <p:cNvPr id="4" name="Slide Number Placeholder 3"/>
          <p:cNvSpPr>
            <a:spLocks noGrp="1"/>
          </p:cNvSpPr>
          <p:nvPr>
            <p:ph type="sldNum" sz="quarter" idx="5"/>
          </p:nvPr>
        </p:nvSpPr>
        <p:spPr/>
        <p:txBody>
          <a:bodyPr/>
          <a:lstStyle/>
          <a:p>
            <a:fld id="{29F394B8-C428-0C41-BF52-78EF31FACB95}" type="slidenum">
              <a:rPr lang="en-US" smtClean="0"/>
              <a:t>2</a:t>
            </a:fld>
            <a:endParaRPr lang="en-US" dirty="0"/>
          </a:p>
        </p:txBody>
      </p:sp>
    </p:spTree>
    <p:extLst>
      <p:ext uri="{BB962C8B-B14F-4D97-AF65-F5344CB8AC3E}">
        <p14:creationId xmlns:p14="http://schemas.microsoft.com/office/powerpoint/2010/main" val="326875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Learning from others in the same field as you is one of the strongest ways to find a journal to publish in. Ask graduate students where they first published.</a:t>
            </a:r>
          </a:p>
          <a:p>
            <a:endParaRPr lang="en-US" dirty="0"/>
          </a:p>
          <a:p>
            <a:r>
              <a:rPr lang="en-US" dirty="0"/>
              <a:t>Search for journals run by academic departments or student unions (like UJP) that welcome student submissions. Spencer has/will present on some other publications geared towards undergraduate work.</a:t>
            </a:r>
          </a:p>
          <a:p>
            <a:endParaRPr lang="en-US" dirty="0"/>
          </a:p>
          <a:p>
            <a:r>
              <a:rPr lang="en-US" dirty="0"/>
              <a:t>Web of Science and the DOAJ are both databases where you can search by discipline to find lists of journals in that area.</a:t>
            </a:r>
          </a:p>
        </p:txBody>
      </p:sp>
      <p:sp>
        <p:nvSpPr>
          <p:cNvPr id="4" name="Slide Number Placeholder 3"/>
          <p:cNvSpPr>
            <a:spLocks noGrp="1"/>
          </p:cNvSpPr>
          <p:nvPr>
            <p:ph type="sldNum" sz="quarter" idx="10"/>
          </p:nvPr>
        </p:nvSpPr>
        <p:spPr/>
        <p:txBody>
          <a:bodyPr/>
          <a:lstStyle/>
          <a:p>
            <a:fld id="{C128E83F-F90A-CB44-BB7A-DF2DE54E0A0B}" type="slidenum">
              <a:rPr lang="en-US" smtClean="0"/>
              <a:pPr/>
              <a:t>3</a:t>
            </a:fld>
            <a:endParaRPr lang="en-US" dirty="0"/>
          </a:p>
        </p:txBody>
      </p:sp>
    </p:spTree>
    <p:extLst>
      <p:ext uri="{BB962C8B-B14F-4D97-AF65-F5344CB8AC3E}">
        <p14:creationId xmlns:p14="http://schemas.microsoft.com/office/powerpoint/2010/main" val="2053357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some journals out there online that are called ‘predatory’ or are just somewhat low-quality in general. It’s very important to be able to identify these as you do not want to submit your work to a journal that is not going to treat it right. The links on this page lead to questions and checklists you can use to help tell if a journal is legitimate and reliable.</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You should expect a professional publishing experience where your work is reviewed and edited.</a:t>
            </a:r>
          </a:p>
          <a:p>
            <a:endParaRPr lang="en-US" baseline="0" dirty="0"/>
          </a:p>
        </p:txBody>
      </p:sp>
      <p:sp>
        <p:nvSpPr>
          <p:cNvPr id="4" name="Slide Number Placeholder 3"/>
          <p:cNvSpPr>
            <a:spLocks noGrp="1"/>
          </p:cNvSpPr>
          <p:nvPr>
            <p:ph type="sldNum" sz="quarter" idx="10"/>
          </p:nvPr>
        </p:nvSpPr>
        <p:spPr/>
        <p:txBody>
          <a:bodyPr/>
          <a:lstStyle/>
          <a:p>
            <a:fld id="{C128E83F-F90A-CB44-BB7A-DF2DE54E0A0B}" type="slidenum">
              <a:rPr lang="en-US" smtClean="0"/>
              <a:pPr/>
              <a:t>4</a:t>
            </a:fld>
            <a:endParaRPr lang="en-US" dirty="0"/>
          </a:p>
        </p:txBody>
      </p:sp>
    </p:spTree>
    <p:extLst>
      <p:ext uri="{BB962C8B-B14F-4D97-AF65-F5344CB8AC3E}">
        <p14:creationId xmlns:p14="http://schemas.microsoft.com/office/powerpoint/2010/main" val="2143630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you’ve selected a journal that you want to submit to, take some time before submitting it to review your paper. All journals will have author guidelines listed on their sites which will give you information about how they want submissions to be formatted, and preferred writing styles and citation styles. It’s really important to align your article with their guidelines to ease you through the submission process.</a:t>
            </a:r>
          </a:p>
        </p:txBody>
      </p:sp>
      <p:sp>
        <p:nvSpPr>
          <p:cNvPr id="4" name="Slide Number Placeholder 3"/>
          <p:cNvSpPr>
            <a:spLocks noGrp="1"/>
          </p:cNvSpPr>
          <p:nvPr>
            <p:ph type="sldNum" sz="quarter" idx="10"/>
          </p:nvPr>
        </p:nvSpPr>
        <p:spPr/>
        <p:txBody>
          <a:bodyPr/>
          <a:lstStyle/>
          <a:p>
            <a:fld id="{29F394B8-C428-0C41-BF52-78EF31FACB95}" type="slidenum">
              <a:rPr lang="en-US" smtClean="0"/>
              <a:t>5</a:t>
            </a:fld>
            <a:endParaRPr lang="en-US" dirty="0"/>
          </a:p>
        </p:txBody>
      </p:sp>
    </p:spTree>
    <p:extLst>
      <p:ext uri="{BB962C8B-B14F-4D97-AF65-F5344CB8AC3E}">
        <p14:creationId xmlns:p14="http://schemas.microsoft.com/office/powerpoint/2010/main" val="367654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If your article is accepted, it will probably go through peer review where you are given feedback from one or more reviewer. </a:t>
            </a:r>
          </a:p>
          <a:p>
            <a:r>
              <a:rPr lang="en-CA" sz="1200" dirty="0"/>
              <a:t>Peer-reviewers’ comments are intended to help you improve your work.</a:t>
            </a:r>
            <a:endParaRPr lang="en-US" sz="12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CA" sz="1200" dirty="0"/>
              <a:t>Take time to reflect: Ask yourself "what is the reviewer saying?" "where are the reviewer's comments coming from?" </a:t>
            </a:r>
          </a:p>
          <a:p>
            <a:r>
              <a:rPr lang="en-CA" sz="1200" dirty="0"/>
              <a:t>Practice gratitude: Tell yourself "I am grateful for the opportunity to gain a different perspective on my work“</a:t>
            </a:r>
          </a:p>
          <a:p>
            <a:r>
              <a:rPr lang="en-CA" sz="1200" dirty="0"/>
              <a:t>Write your reviewers a letter: Explain yourself (the changes you have made, the changes you have chosen not to make, and your rationale for these choices)</a:t>
            </a:r>
          </a:p>
        </p:txBody>
      </p:sp>
      <p:sp>
        <p:nvSpPr>
          <p:cNvPr id="4" name="Slide Number Placeholder 3"/>
          <p:cNvSpPr>
            <a:spLocks noGrp="1"/>
          </p:cNvSpPr>
          <p:nvPr>
            <p:ph type="sldNum" sz="quarter" idx="5"/>
          </p:nvPr>
        </p:nvSpPr>
        <p:spPr/>
        <p:txBody>
          <a:bodyPr/>
          <a:lstStyle/>
          <a:p>
            <a:fld id="{29F394B8-C428-0C41-BF52-78EF31FACB95}" type="slidenum">
              <a:rPr lang="en-US" smtClean="0"/>
              <a:t>6</a:t>
            </a:fld>
            <a:endParaRPr lang="en-US" dirty="0"/>
          </a:p>
        </p:txBody>
      </p:sp>
    </p:spTree>
    <p:extLst>
      <p:ext uri="{BB962C8B-B14F-4D97-AF65-F5344CB8AC3E}">
        <p14:creationId xmlns:p14="http://schemas.microsoft.com/office/powerpoint/2010/main" val="3888244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dirty="0"/>
              <a:t>Once you’ve gone through the peer review process and your article has been accepted for publication, you will be sent proofs to review. It can be tempting at this point to simply "be done." However, please carefully review your proofs! </a:t>
            </a:r>
          </a:p>
          <a:p>
            <a:pPr marL="0" marR="0" lvl="0" indent="0" algn="l" defTabSz="457200" rtl="0" eaLnBrk="1" fontAlgn="auto" latinLnBrk="0" hangingPunct="1">
              <a:lnSpc>
                <a:spcPct val="100000"/>
              </a:lnSpc>
              <a:spcBef>
                <a:spcPts val="0"/>
              </a:spcBef>
              <a:spcAft>
                <a:spcPts val="0"/>
              </a:spcAft>
              <a:buClrTx/>
              <a:buSzTx/>
              <a:buFontTx/>
              <a:buNone/>
              <a:tabLst/>
              <a:defRPr/>
            </a:pPr>
            <a:r>
              <a:rPr lang="en-CA" dirty="0"/>
              <a:t>This is how your article will appear in print and you are responsible for making sure it is how you want it.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Formula, stats, any kind of data – double check – potential ethical issues if these are inaccurate</a:t>
            </a:r>
          </a:p>
        </p:txBody>
      </p:sp>
      <p:sp>
        <p:nvSpPr>
          <p:cNvPr id="4" name="Slide Number Placeholder 3"/>
          <p:cNvSpPr>
            <a:spLocks noGrp="1"/>
          </p:cNvSpPr>
          <p:nvPr>
            <p:ph type="sldNum" sz="quarter" idx="10"/>
          </p:nvPr>
        </p:nvSpPr>
        <p:spPr/>
        <p:txBody>
          <a:bodyPr/>
          <a:lstStyle/>
          <a:p>
            <a:fld id="{29F394B8-C428-0C41-BF52-78EF31FACB95}" type="slidenum">
              <a:rPr lang="en-US" smtClean="0"/>
              <a:t>7</a:t>
            </a:fld>
            <a:endParaRPr lang="en-US" dirty="0"/>
          </a:p>
        </p:txBody>
      </p:sp>
    </p:spTree>
    <p:extLst>
      <p:ext uri="{BB962C8B-B14F-4D97-AF65-F5344CB8AC3E}">
        <p14:creationId xmlns:p14="http://schemas.microsoft.com/office/powerpoint/2010/main" val="1953472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publish with a  journal, you’ll be asked to sign an author agreement. This is a contract with the publisher, where you grant them permission to do certain things with your work (like publish it). It’s important to read and understand this agreement as it is a legal contract. If you have questions about the author agreement, you can contact the SFU Copyright office at </a:t>
            </a:r>
            <a:r>
              <a:rPr lang="en-US" dirty="0" err="1"/>
              <a:t>copy@sfu.ca</a:t>
            </a:r>
            <a:endParaRPr lang="en-US" dirty="0"/>
          </a:p>
        </p:txBody>
      </p:sp>
      <p:sp>
        <p:nvSpPr>
          <p:cNvPr id="4" name="Slide Number Placeholder 3"/>
          <p:cNvSpPr>
            <a:spLocks noGrp="1"/>
          </p:cNvSpPr>
          <p:nvPr>
            <p:ph type="sldNum" sz="quarter" idx="10"/>
          </p:nvPr>
        </p:nvSpPr>
        <p:spPr/>
        <p:txBody>
          <a:bodyPr/>
          <a:lstStyle/>
          <a:p>
            <a:fld id="{29F394B8-C428-0C41-BF52-78EF31FACB95}" type="slidenum">
              <a:rPr lang="en-US" smtClean="0"/>
              <a:t>8</a:t>
            </a:fld>
            <a:endParaRPr lang="en-US" dirty="0"/>
          </a:p>
        </p:txBody>
      </p:sp>
    </p:spTree>
    <p:extLst>
      <p:ext uri="{BB962C8B-B14F-4D97-AF65-F5344CB8AC3E}">
        <p14:creationId xmlns:p14="http://schemas.microsoft.com/office/powerpoint/2010/main" val="3461267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F394B8-C428-0C41-BF52-78EF31FACB95}" type="slidenum">
              <a:rPr lang="en-US" smtClean="0"/>
              <a:t>9</a:t>
            </a:fld>
            <a:endParaRPr lang="en-US" dirty="0"/>
          </a:p>
        </p:txBody>
      </p:sp>
    </p:spTree>
    <p:extLst>
      <p:ext uri="{BB962C8B-B14F-4D97-AF65-F5344CB8AC3E}">
        <p14:creationId xmlns:p14="http://schemas.microsoft.com/office/powerpoint/2010/main" val="48193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2499701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391104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428924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24287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3081821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129971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838393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240715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220863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3572814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D9FB550-648B-E846-902A-6A0E13C49DFC}" type="datetimeFigureOut">
              <a:rPr lang="en-US" smtClean="0"/>
              <a:t>7/21/2021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8428B-7758-0F48-9850-9EF5D3811ACF}" type="slidenum">
              <a:rPr lang="en-US" smtClean="0"/>
              <a:t>‹#›</a:t>
            </a:fld>
            <a:endParaRPr lang="en-US" dirty="0"/>
          </a:p>
        </p:txBody>
      </p:sp>
    </p:spTree>
    <p:extLst>
      <p:ext uri="{BB962C8B-B14F-4D97-AF65-F5344CB8AC3E}">
        <p14:creationId xmlns:p14="http://schemas.microsoft.com/office/powerpoint/2010/main" val="3150027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FB550-648B-E846-902A-6A0E13C49DFC}" type="datetimeFigureOut">
              <a:rPr lang="en-US" smtClean="0"/>
              <a:t>7/21/2021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8428B-7758-0F48-9850-9EF5D3811ACF}" type="slidenum">
              <a:rPr lang="en-US" smtClean="0"/>
              <a:t>‹#›</a:t>
            </a:fld>
            <a:endParaRPr lang="en-US" dirty="0"/>
          </a:p>
        </p:txBody>
      </p:sp>
    </p:spTree>
    <p:extLst>
      <p:ext uri="{BB962C8B-B14F-4D97-AF65-F5344CB8AC3E}">
        <p14:creationId xmlns:p14="http://schemas.microsoft.com/office/powerpoint/2010/main" val="3282344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atabases.lib.sfu.ca/record/612451474200036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ummit.sfu.ca/" TargetMode="External"/><Relationship Id="rId4" Type="http://schemas.openxmlformats.org/officeDocument/2006/relationships/hyperlink" Target="https://doaj.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lib.sfu.ca/help/publish/scholarly-publishing/choices#how-do-i-assess-a-publisher-journal-or-confere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thinkchecksubmit.org/"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s://www.lib.sfu.ca/users/yolanda-koscielski" TargetMode="External"/><Relationship Id="rId3" Type="http://schemas.openxmlformats.org/officeDocument/2006/relationships/hyperlink" Target="https://www.lib.sfu.ca/help/publish/scholarly-publishing/open-access" TargetMode="External"/><Relationship Id="rId7" Type="http://schemas.openxmlformats.org/officeDocument/2006/relationships/hyperlink" Target="https://www.lib.sfu.ca/about/branches-depts/rc/services/writing-services" TargetMode="External"/><Relationship Id="rId12" Type="http://schemas.openxmlformats.org/officeDocument/2006/relationships/image" Target="../media/image34.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copy@sfu.ca" TargetMode="External"/><Relationship Id="rId11" Type="http://schemas.openxmlformats.org/officeDocument/2006/relationships/image" Target="../media/image33.png"/><Relationship Id="rId5" Type="http://schemas.openxmlformats.org/officeDocument/2006/relationships/hyperlink" Target="https://www.lib.sfu.ca/help/academic-integrity/copyright" TargetMode="External"/><Relationship Id="rId10" Type="http://schemas.openxmlformats.org/officeDocument/2006/relationships/hyperlink" Target="https://www.lib.sfu.ca/help/research-assistance/subject/psychology" TargetMode="External"/><Relationship Id="rId4" Type="http://schemas.openxmlformats.org/officeDocument/2006/relationships/hyperlink" Target="mailto:digital-scholarship@sfu.ca" TargetMode="External"/><Relationship Id="rId9" Type="http://schemas.openxmlformats.org/officeDocument/2006/relationships/hyperlink" Target="mailto:ysk6@sfu.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AFE78-A07C-2045-9527-1441D08966A1}"/>
              </a:ext>
            </a:extLst>
          </p:cNvPr>
          <p:cNvSpPr>
            <a:spLocks noGrp="1"/>
          </p:cNvSpPr>
          <p:nvPr>
            <p:ph type="ctrTitle"/>
          </p:nvPr>
        </p:nvSpPr>
        <p:spPr>
          <a:ln w="28575">
            <a:solidFill>
              <a:schemeClr val="tx1">
                <a:lumMod val="75000"/>
                <a:lumOff val="25000"/>
              </a:schemeClr>
            </a:solidFill>
          </a:ln>
        </p:spPr>
        <p:txBody>
          <a:bodyPr>
            <a:normAutofit/>
          </a:bodyPr>
          <a:lstStyle/>
          <a:p>
            <a:r>
              <a:rPr lang="en-US" sz="4800" dirty="0"/>
              <a:t>Academic Publishing</a:t>
            </a:r>
          </a:p>
        </p:txBody>
      </p:sp>
      <p:sp>
        <p:nvSpPr>
          <p:cNvPr id="3" name="Subtitle 2">
            <a:extLst>
              <a:ext uri="{FF2B5EF4-FFF2-40B4-BE49-F238E27FC236}">
                <a16:creationId xmlns:a16="http://schemas.microsoft.com/office/drawing/2014/main" id="{DCEAE203-A67C-304B-9DD2-6490E86528F5}"/>
              </a:ext>
            </a:extLst>
          </p:cNvPr>
          <p:cNvSpPr>
            <a:spLocks noGrp="1"/>
          </p:cNvSpPr>
          <p:nvPr>
            <p:ph type="subTitle" idx="1"/>
          </p:nvPr>
        </p:nvSpPr>
        <p:spPr/>
        <p:txBody>
          <a:bodyPr>
            <a:normAutofit fontScale="92500" lnSpcReduction="10000"/>
          </a:bodyPr>
          <a:lstStyle/>
          <a:p>
            <a:r>
              <a:rPr lang="en-CA" b="1" dirty="0"/>
              <a:t>PSU x UJP Academic Writing &amp; Publishing Workshop</a:t>
            </a:r>
          </a:p>
          <a:p>
            <a:endParaRPr lang="en-CA" b="1" dirty="0"/>
          </a:p>
          <a:p>
            <a:r>
              <a:rPr lang="en-CA" sz="1800" dirty="0">
                <a:solidFill>
                  <a:schemeClr val="tx1"/>
                </a:solidFill>
              </a:rPr>
              <a:t>July 22, 2021</a:t>
            </a:r>
          </a:p>
          <a:p>
            <a:endParaRPr lang="en-US" dirty="0"/>
          </a:p>
        </p:txBody>
      </p:sp>
    </p:spTree>
    <p:extLst>
      <p:ext uri="{BB962C8B-B14F-4D97-AF65-F5344CB8AC3E}">
        <p14:creationId xmlns:p14="http://schemas.microsoft.com/office/powerpoint/2010/main" val="90674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A085EA1-9FF5-4A0D-8724-7F72E959834C}"/>
              </a:ext>
            </a:extLst>
          </p:cNvPr>
          <p:cNvPicPr>
            <a:picLocks noGrp="1" noChangeAspect="1"/>
          </p:cNvPicPr>
          <p:nvPr>
            <p:ph idx="1"/>
          </p:nvPr>
        </p:nvPicPr>
        <p:blipFill>
          <a:blip r:embed="rId3"/>
          <a:stretch>
            <a:fillRect/>
          </a:stretch>
        </p:blipFill>
        <p:spPr>
          <a:xfrm>
            <a:off x="1831681" y="574386"/>
            <a:ext cx="5796340" cy="5900694"/>
          </a:xfrm>
          <a:solidFill>
            <a:srgbClr val="D9E8FB"/>
          </a:solidFill>
        </p:spPr>
      </p:pic>
    </p:spTree>
    <p:extLst>
      <p:ext uri="{BB962C8B-B14F-4D97-AF65-F5344CB8AC3E}">
        <p14:creationId xmlns:p14="http://schemas.microsoft.com/office/powerpoint/2010/main" val="347156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ounded Rectangle 5"/>
          <p:cNvSpPr/>
          <p:nvPr/>
        </p:nvSpPr>
        <p:spPr>
          <a:xfrm>
            <a:off x="3801979" y="447332"/>
            <a:ext cx="5161548" cy="6075664"/>
          </a:xfrm>
          <a:prstGeom prst="roundRect">
            <a:avLst/>
          </a:prstGeom>
          <a:solidFill>
            <a:srgbClr val="F2F2F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r>
              <a:rPr lang="en-CA" dirty="0">
                <a:solidFill>
                  <a:srgbClr val="FFFFFF"/>
                </a:solidFill>
              </a:rPr>
              <a:t>Finding a journal</a:t>
            </a:r>
          </a:p>
        </p:txBody>
      </p:sp>
      <p:sp>
        <p:nvSpPr>
          <p:cNvPr id="5" name="Rectangle 4"/>
          <p:cNvSpPr/>
          <p:nvPr/>
        </p:nvSpPr>
        <p:spPr>
          <a:xfrm>
            <a:off x="4109540" y="1041418"/>
            <a:ext cx="4495024" cy="5041380"/>
          </a:xfrm>
          <a:prstGeom prst="rect">
            <a:avLst/>
          </a:prstGeom>
          <a:solidFill>
            <a:srgbClr val="F2F2F2"/>
          </a:solidFill>
          <a:effectLst/>
        </p:spPr>
        <p:txBody>
          <a:bodyPr wrap="square">
            <a:spAutoFit/>
          </a:bodyPr>
          <a:lstStyle/>
          <a:p>
            <a:pPr marL="557213" indent="-557213">
              <a:spcBef>
                <a:spcPts val="600"/>
              </a:spcBef>
              <a:buFont typeface="+mj-lt"/>
              <a:buAutoNum type="arabicParenR"/>
            </a:pPr>
            <a:r>
              <a:rPr lang="en-US" sz="2800" dirty="0"/>
              <a:t>Talk to your supervisor, graduate students, others in your department</a:t>
            </a:r>
          </a:p>
          <a:p>
            <a:pPr marL="557213" indent="-557213">
              <a:spcBef>
                <a:spcPts val="600"/>
              </a:spcBef>
              <a:buFont typeface="+mj-lt"/>
              <a:buAutoNum type="arabicParenR"/>
            </a:pPr>
            <a:r>
              <a:rPr lang="en-US" sz="2800" dirty="0"/>
              <a:t>Search in </a:t>
            </a:r>
            <a:r>
              <a:rPr lang="en-US" sz="2800" dirty="0">
                <a:hlinkClick r:id="rId3"/>
              </a:rPr>
              <a:t>Web of Science</a:t>
            </a:r>
            <a:endParaRPr lang="en-US" sz="2800" dirty="0"/>
          </a:p>
          <a:p>
            <a:pPr marL="557213" indent="-557213">
              <a:spcBef>
                <a:spcPts val="600"/>
              </a:spcBef>
              <a:buFont typeface="+mj-lt"/>
              <a:buAutoNum type="arabicParenR"/>
            </a:pPr>
            <a:r>
              <a:rPr lang="en-US" sz="2800" dirty="0"/>
              <a:t>Search in the </a:t>
            </a:r>
            <a:r>
              <a:rPr lang="en-US" sz="2800" dirty="0">
                <a:hlinkClick r:id="rId4"/>
              </a:rPr>
              <a:t>Directory of Open Access Journals (DOAJ) </a:t>
            </a:r>
            <a:endParaRPr lang="en-US" sz="2800" dirty="0"/>
          </a:p>
          <a:p>
            <a:pPr marL="557213" indent="-557213">
              <a:spcBef>
                <a:spcPts val="600"/>
              </a:spcBef>
              <a:buFont typeface="+mj-lt"/>
              <a:buAutoNum type="arabicParenR"/>
            </a:pPr>
            <a:endParaRPr lang="en-US" sz="2800" dirty="0"/>
          </a:p>
          <a:p>
            <a:pPr>
              <a:spcBef>
                <a:spcPts val="600"/>
              </a:spcBef>
            </a:pPr>
            <a:r>
              <a:rPr lang="en-US" sz="2800" dirty="0"/>
              <a:t>*</a:t>
            </a:r>
            <a:r>
              <a:rPr lang="en-US" sz="2800" dirty="0">
                <a:hlinkClick r:id="rId5"/>
              </a:rPr>
              <a:t>Summit</a:t>
            </a:r>
            <a:r>
              <a:rPr lang="en-US" sz="2800" dirty="0"/>
              <a:t>, SFU’s institutional repository</a:t>
            </a:r>
          </a:p>
          <a:p>
            <a:pPr lvl="1">
              <a:lnSpc>
                <a:spcPct val="90000"/>
              </a:lnSpc>
            </a:pPr>
            <a:endParaRPr lang="en-CA" sz="2400" dirty="0"/>
          </a:p>
        </p:txBody>
      </p:sp>
    </p:spTree>
    <p:extLst>
      <p:ext uri="{BB962C8B-B14F-4D97-AF65-F5344CB8AC3E}">
        <p14:creationId xmlns:p14="http://schemas.microsoft.com/office/powerpoint/2010/main" val="24881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ounded Rectangle 5"/>
          <p:cNvSpPr/>
          <p:nvPr/>
        </p:nvSpPr>
        <p:spPr>
          <a:xfrm>
            <a:off x="3801979" y="447332"/>
            <a:ext cx="5161548" cy="6075664"/>
          </a:xfrm>
          <a:prstGeom prst="roundRect">
            <a:avLst/>
          </a:prstGeom>
          <a:solidFill>
            <a:srgbClr val="F2F2F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r>
              <a:rPr lang="en-CA" dirty="0">
                <a:solidFill>
                  <a:srgbClr val="FFFFFF"/>
                </a:solidFill>
              </a:rPr>
              <a:t>How to assess a journal</a:t>
            </a:r>
          </a:p>
        </p:txBody>
      </p:sp>
      <p:sp>
        <p:nvSpPr>
          <p:cNvPr id="5" name="Rectangle 4"/>
          <p:cNvSpPr/>
          <p:nvPr/>
        </p:nvSpPr>
        <p:spPr>
          <a:xfrm>
            <a:off x="4211688" y="685009"/>
            <a:ext cx="4495024" cy="4964436"/>
          </a:xfrm>
          <a:prstGeom prst="rect">
            <a:avLst/>
          </a:prstGeom>
          <a:solidFill>
            <a:srgbClr val="F2F2F2"/>
          </a:solidFill>
          <a:effectLst/>
        </p:spPr>
        <p:txBody>
          <a:bodyPr wrap="square">
            <a:spAutoFit/>
          </a:bodyPr>
          <a:lstStyle/>
          <a:p>
            <a:pPr marL="457200" indent="-457200">
              <a:spcBef>
                <a:spcPts val="600"/>
              </a:spcBef>
              <a:buFont typeface="Arial" panose="020B0604020202020204" pitchFamily="34" charset="0"/>
              <a:buChar char="•"/>
            </a:pPr>
            <a:r>
              <a:rPr lang="en-US" sz="2800" dirty="0"/>
              <a:t>How can you tell if a journal is </a:t>
            </a:r>
            <a:r>
              <a:rPr lang="en-US" sz="2800" b="1" dirty="0"/>
              <a:t>trusted and reputable</a:t>
            </a:r>
            <a:r>
              <a:rPr lang="en-US" sz="2800" dirty="0"/>
              <a:t>?</a:t>
            </a:r>
          </a:p>
          <a:p>
            <a:pPr marL="457200" indent="-457200">
              <a:spcBef>
                <a:spcPts val="600"/>
              </a:spcBef>
              <a:buFont typeface="Arial" panose="020B0604020202020204" pitchFamily="34" charset="0"/>
              <a:buChar char="•"/>
            </a:pPr>
            <a:r>
              <a:rPr lang="en-US" sz="2800" dirty="0"/>
              <a:t>How can you tell if a journal is right for your work?</a:t>
            </a:r>
          </a:p>
          <a:p>
            <a:pPr marL="457200" indent="-457200">
              <a:spcBef>
                <a:spcPts val="600"/>
              </a:spcBef>
              <a:buFont typeface="Arial" panose="020B0604020202020204" pitchFamily="34" charset="0"/>
              <a:buChar char="•"/>
            </a:pPr>
            <a:r>
              <a:rPr lang="en-US" sz="2800" dirty="0"/>
              <a:t>SFU Library: </a:t>
            </a:r>
            <a:r>
              <a:rPr lang="en-US" sz="2800" dirty="0">
                <a:hlinkClick r:id="rId3"/>
              </a:rPr>
              <a:t>How do I assess a publisher, journal, or conference?</a:t>
            </a:r>
            <a:endParaRPr lang="en-US" sz="2800" dirty="0"/>
          </a:p>
          <a:p>
            <a:pPr marL="457200" indent="-457200">
              <a:spcBef>
                <a:spcPts val="600"/>
              </a:spcBef>
              <a:buFont typeface="Arial" panose="020B0604020202020204" pitchFamily="34" charset="0"/>
              <a:buChar char="•"/>
            </a:pPr>
            <a:r>
              <a:rPr lang="en-US" sz="2800" dirty="0"/>
              <a:t>Use </a:t>
            </a:r>
            <a:r>
              <a:rPr lang="en-US" sz="2800" dirty="0" err="1">
                <a:hlinkClick r:id="rId4"/>
              </a:rPr>
              <a:t>Think.Check</a:t>
            </a:r>
            <a:r>
              <a:rPr lang="en-US" sz="2800" dirty="0">
                <a:hlinkClick r:id="rId4"/>
              </a:rPr>
              <a:t>. Submit</a:t>
            </a:r>
            <a:endParaRPr lang="en-US" sz="2800" dirty="0"/>
          </a:p>
          <a:p>
            <a:pPr lvl="1">
              <a:lnSpc>
                <a:spcPct val="90000"/>
              </a:lnSpc>
            </a:pPr>
            <a:endParaRPr lang="en-CA" sz="2400" dirty="0"/>
          </a:p>
        </p:txBody>
      </p:sp>
      <p:pic>
        <p:nvPicPr>
          <p:cNvPr id="8" name="Picture 7">
            <a:extLst>
              <a:ext uri="{FF2B5EF4-FFF2-40B4-BE49-F238E27FC236}">
                <a16:creationId xmlns:a16="http://schemas.microsoft.com/office/drawing/2014/main" id="{15C3B8AE-AD90-4085-9FFA-3009CB7D14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99887" y="4616171"/>
            <a:ext cx="1906825" cy="1906825"/>
          </a:xfrm>
          <a:prstGeom prst="rect">
            <a:avLst/>
          </a:prstGeom>
        </p:spPr>
      </p:pic>
    </p:spTree>
    <p:extLst>
      <p:ext uri="{BB962C8B-B14F-4D97-AF65-F5344CB8AC3E}">
        <p14:creationId xmlns:p14="http://schemas.microsoft.com/office/powerpoint/2010/main" val="280254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r>
              <a:rPr lang="en-CA">
                <a:solidFill>
                  <a:srgbClr val="FFFFFF"/>
                </a:solidFill>
              </a:rPr>
              <a:t>Preparing your paper</a:t>
            </a:r>
            <a:endParaRPr lang="en-US">
              <a:solidFill>
                <a:srgbClr val="FFFFFF"/>
              </a:solidFill>
            </a:endParaRPr>
          </a:p>
        </p:txBody>
      </p:sp>
      <p:graphicFrame>
        <p:nvGraphicFramePr>
          <p:cNvPr id="29" name="Content Placeholder 2">
            <a:extLst>
              <a:ext uri="{FF2B5EF4-FFF2-40B4-BE49-F238E27FC236}">
                <a16:creationId xmlns:a16="http://schemas.microsoft.com/office/drawing/2014/main" id="{B73668BF-FCF8-40EC-A07F-6BF31A9102C6}"/>
              </a:ext>
            </a:extLst>
          </p:cNvPr>
          <p:cNvGraphicFramePr>
            <a:graphicFrameLocks noGrp="1"/>
          </p:cNvGraphicFramePr>
          <p:nvPr>
            <p:ph idx="1"/>
            <p:extLst>
              <p:ext uri="{D42A27DB-BD31-4B8C-83A1-F6EECF244321}">
                <p14:modId xmlns:p14="http://schemas.microsoft.com/office/powerpoint/2010/main" val="3494421922"/>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320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0BDC73-0B4B-4749-ADD3-5F4C7065FDD6}"/>
              </a:ext>
            </a:extLst>
          </p:cNvPr>
          <p:cNvSpPr>
            <a:spLocks noGrp="1"/>
          </p:cNvSpPr>
          <p:nvPr>
            <p:ph type="title"/>
          </p:nvPr>
        </p:nvSpPr>
        <p:spPr>
          <a:xfrm>
            <a:off x="517359" y="1012004"/>
            <a:ext cx="2899610" cy="4795408"/>
          </a:xfrm>
        </p:spPr>
        <p:txBody>
          <a:bodyPr>
            <a:normAutofit/>
          </a:bodyPr>
          <a:lstStyle/>
          <a:p>
            <a:r>
              <a:rPr lang="en-US" dirty="0">
                <a:solidFill>
                  <a:srgbClr val="FFFFFF"/>
                </a:solidFill>
              </a:rPr>
              <a:t>Revise and respond: Tips for responding to peer reviewers</a:t>
            </a:r>
            <a:endParaRPr lang="en-CA" dirty="0">
              <a:solidFill>
                <a:srgbClr val="FFFFFF"/>
              </a:solidFill>
            </a:endParaRPr>
          </a:p>
        </p:txBody>
      </p:sp>
      <p:graphicFrame>
        <p:nvGraphicFramePr>
          <p:cNvPr id="5" name="Content Placeholder 2">
            <a:extLst>
              <a:ext uri="{FF2B5EF4-FFF2-40B4-BE49-F238E27FC236}">
                <a16:creationId xmlns:a16="http://schemas.microsoft.com/office/drawing/2014/main" id="{C2A8090C-DA5F-45B2-AD36-492EABC365DB}"/>
              </a:ext>
            </a:extLst>
          </p:cNvPr>
          <p:cNvGraphicFramePr>
            <a:graphicFrameLocks noGrp="1"/>
          </p:cNvGraphicFramePr>
          <p:nvPr>
            <p:ph idx="1"/>
            <p:extLst>
              <p:ext uri="{D42A27DB-BD31-4B8C-83A1-F6EECF244321}">
                <p14:modId xmlns:p14="http://schemas.microsoft.com/office/powerpoint/2010/main" val="309059695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3272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pPr>
              <a:lnSpc>
                <a:spcPct val="90000"/>
              </a:lnSpc>
            </a:pPr>
            <a:br>
              <a:rPr lang="en-CA" sz="4100">
                <a:solidFill>
                  <a:srgbClr val="FFFFFF"/>
                </a:solidFill>
              </a:rPr>
            </a:br>
            <a:r>
              <a:rPr lang="en-CA" sz="4100">
                <a:solidFill>
                  <a:srgbClr val="FFFFFF"/>
                </a:solidFill>
              </a:rPr>
              <a:t>Re-submit and </a:t>
            </a:r>
            <a:br>
              <a:rPr lang="en-CA" sz="4100">
                <a:solidFill>
                  <a:srgbClr val="FFFFFF"/>
                </a:solidFill>
              </a:rPr>
            </a:br>
            <a:r>
              <a:rPr lang="en-CA" sz="4100">
                <a:solidFill>
                  <a:srgbClr val="FFFFFF"/>
                </a:solidFill>
              </a:rPr>
              <a:t>review your proofs</a:t>
            </a:r>
            <a:br>
              <a:rPr lang="en-CA" sz="4100">
                <a:solidFill>
                  <a:srgbClr val="FFFFFF"/>
                </a:solidFill>
              </a:rPr>
            </a:br>
            <a:br>
              <a:rPr lang="en-CA" sz="4100">
                <a:solidFill>
                  <a:srgbClr val="FFFFFF"/>
                </a:solidFill>
              </a:rPr>
            </a:br>
            <a:endParaRPr lang="en-US" sz="4100">
              <a:solidFill>
                <a:srgbClr val="FFFFFF"/>
              </a:solidFill>
            </a:endParaRPr>
          </a:p>
        </p:txBody>
      </p:sp>
      <p:graphicFrame>
        <p:nvGraphicFramePr>
          <p:cNvPr id="5" name="Content Placeholder 2">
            <a:extLst>
              <a:ext uri="{FF2B5EF4-FFF2-40B4-BE49-F238E27FC236}">
                <a16:creationId xmlns:a16="http://schemas.microsoft.com/office/drawing/2014/main" id="{C920D2C0-43C5-4897-9B03-D5CE84777179}"/>
              </a:ext>
            </a:extLst>
          </p:cNvPr>
          <p:cNvGraphicFramePr>
            <a:graphicFrameLocks noGrp="1"/>
          </p:cNvGraphicFramePr>
          <p:nvPr>
            <p:ph idx="1"/>
            <p:extLst>
              <p:ext uri="{D42A27DB-BD31-4B8C-83A1-F6EECF244321}">
                <p14:modId xmlns:p14="http://schemas.microsoft.com/office/powerpoint/2010/main" val="256502794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5255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r>
              <a:rPr lang="en-US" sz="3700">
                <a:solidFill>
                  <a:srgbClr val="FFFFFF"/>
                </a:solidFill>
              </a:rPr>
              <a:t>The contract </a:t>
            </a:r>
            <a:r>
              <a:rPr lang="en-US" sz="3700" b="1">
                <a:solidFill>
                  <a:srgbClr val="FFFFFF"/>
                </a:solidFill>
              </a:rPr>
              <a:t>RUNS</a:t>
            </a:r>
            <a:r>
              <a:rPr lang="en-US" sz="3700">
                <a:solidFill>
                  <a:srgbClr val="FFFFFF"/>
                </a:solidFill>
              </a:rPr>
              <a:t> the relationship</a:t>
            </a:r>
          </a:p>
        </p:txBody>
      </p:sp>
      <p:graphicFrame>
        <p:nvGraphicFramePr>
          <p:cNvPr id="12" name="Content Placeholder 2">
            <a:extLst>
              <a:ext uri="{FF2B5EF4-FFF2-40B4-BE49-F238E27FC236}">
                <a16:creationId xmlns:a16="http://schemas.microsoft.com/office/drawing/2014/main" id="{373D7D96-D5CC-4FAC-9D97-7C585B5C474D}"/>
              </a:ext>
            </a:extLst>
          </p:cNvPr>
          <p:cNvGraphicFramePr>
            <a:graphicFrameLocks noGrp="1"/>
          </p:cNvGraphicFramePr>
          <p:nvPr>
            <p:ph idx="1"/>
            <p:extLst>
              <p:ext uri="{D42A27DB-BD31-4B8C-83A1-F6EECF244321}">
                <p14:modId xmlns:p14="http://schemas.microsoft.com/office/powerpoint/2010/main" val="187597604"/>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89204DE2-E82E-4BB1-9E30-121B21FBDC74}"/>
              </a:ext>
            </a:extLst>
          </p:cNvPr>
          <p:cNvSpPr/>
          <p:nvPr/>
        </p:nvSpPr>
        <p:spPr>
          <a:xfrm>
            <a:off x="6162689" y="6391268"/>
            <a:ext cx="2858475" cy="369332"/>
          </a:xfrm>
          <a:prstGeom prst="rect">
            <a:avLst/>
          </a:prstGeom>
        </p:spPr>
        <p:txBody>
          <a:bodyPr wrap="none">
            <a:spAutoFit/>
          </a:bodyPr>
          <a:lstStyle/>
          <a:p>
            <a:pPr lvl="0"/>
            <a:r>
              <a:rPr lang="en-US" dirty="0"/>
              <a:t>(Schofield and Walker, 2018)</a:t>
            </a:r>
          </a:p>
        </p:txBody>
      </p:sp>
    </p:spTree>
    <p:extLst>
      <p:ext uri="{BB962C8B-B14F-4D97-AF65-F5344CB8AC3E}">
        <p14:creationId xmlns:p14="http://schemas.microsoft.com/office/powerpoint/2010/main" val="2639037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en-US" sz="3850"/>
              <a:t>Questions?</a:t>
            </a:r>
          </a:p>
        </p:txBody>
      </p:sp>
      <p:sp>
        <p:nvSpPr>
          <p:cNvPr id="3" name="Content Placeholder 2"/>
          <p:cNvSpPr>
            <a:spLocks noGrp="1"/>
          </p:cNvSpPr>
          <p:nvPr>
            <p:ph idx="1"/>
          </p:nvPr>
        </p:nvSpPr>
        <p:spPr>
          <a:xfrm>
            <a:off x="939914" y="2141622"/>
            <a:ext cx="5033221" cy="4015738"/>
          </a:xfrm>
        </p:spPr>
        <p:txBody>
          <a:bodyPr anchor="ctr">
            <a:normAutofit fontScale="85000" lnSpcReduction="10000"/>
          </a:bodyPr>
          <a:lstStyle/>
          <a:p>
            <a:pPr>
              <a:lnSpc>
                <a:spcPct val="90000"/>
              </a:lnSpc>
            </a:pPr>
            <a:r>
              <a:rPr lang="en-US" sz="2100" dirty="0"/>
              <a:t>Open Access and evaluating publishing choices</a:t>
            </a:r>
          </a:p>
          <a:p>
            <a:pPr lvl="1">
              <a:lnSpc>
                <a:spcPct val="90000"/>
              </a:lnSpc>
            </a:pPr>
            <a:r>
              <a:rPr lang="en-US" sz="2100" dirty="0">
                <a:hlinkClick r:id="rId3"/>
              </a:rPr>
              <a:t>https://www.lib.sfu.ca/help/publish/scholarly-publishing/open-access</a:t>
            </a:r>
            <a:endParaRPr lang="en-US" sz="2100" dirty="0"/>
          </a:p>
          <a:p>
            <a:pPr lvl="1">
              <a:lnSpc>
                <a:spcPct val="90000"/>
              </a:lnSpc>
            </a:pPr>
            <a:r>
              <a:rPr lang="en-US" sz="2100" dirty="0">
                <a:hlinkClick r:id="rId4"/>
              </a:rPr>
              <a:t>digital-scholarship@sfu.ca</a:t>
            </a:r>
            <a:endParaRPr lang="en-US" sz="2100" dirty="0"/>
          </a:p>
          <a:p>
            <a:pPr>
              <a:lnSpc>
                <a:spcPct val="90000"/>
              </a:lnSpc>
            </a:pPr>
            <a:r>
              <a:rPr lang="en-US" sz="2100" dirty="0"/>
              <a:t>Copyright and publishing agreements</a:t>
            </a:r>
          </a:p>
          <a:p>
            <a:pPr lvl="1">
              <a:lnSpc>
                <a:spcPct val="90000"/>
              </a:lnSpc>
            </a:pPr>
            <a:r>
              <a:rPr lang="en-US" sz="2100">
                <a:hlinkClick r:id="rId5"/>
              </a:rPr>
              <a:t>https://www.lib.sfu.ca/help/academic-integrity/copyright</a:t>
            </a:r>
            <a:endParaRPr lang="en-US" sz="2100"/>
          </a:p>
          <a:p>
            <a:pPr lvl="1">
              <a:lnSpc>
                <a:spcPct val="90000"/>
              </a:lnSpc>
            </a:pPr>
            <a:r>
              <a:rPr lang="en-US" sz="2100">
                <a:hlinkClick r:id="rId6"/>
              </a:rPr>
              <a:t>copy</a:t>
            </a:r>
            <a:r>
              <a:rPr lang="en-US" sz="2100" dirty="0">
                <a:hlinkClick r:id="rId6"/>
              </a:rPr>
              <a:t>@sfu.ca</a:t>
            </a:r>
            <a:endParaRPr lang="en-US" sz="2100" dirty="0"/>
          </a:p>
          <a:p>
            <a:pPr>
              <a:lnSpc>
                <a:spcPct val="90000"/>
              </a:lnSpc>
            </a:pPr>
            <a:r>
              <a:rPr lang="en-US" sz="2100" dirty="0"/>
              <a:t>Writing workshops, consultations and feedback</a:t>
            </a:r>
          </a:p>
          <a:p>
            <a:pPr lvl="1">
              <a:lnSpc>
                <a:spcPct val="90000"/>
              </a:lnSpc>
            </a:pPr>
            <a:r>
              <a:rPr lang="en-US" sz="2100" dirty="0">
                <a:hlinkClick r:id="rId7"/>
              </a:rPr>
              <a:t>https://www.lib.sfu.ca/about/branches-depts/rc/services/writing-services</a:t>
            </a:r>
            <a:endParaRPr lang="en-US" sz="2100" dirty="0"/>
          </a:p>
          <a:p>
            <a:pPr>
              <a:lnSpc>
                <a:spcPct val="90000"/>
              </a:lnSpc>
            </a:pPr>
            <a:r>
              <a:rPr lang="en-US" sz="2100" dirty="0"/>
              <a:t>Research and Collections</a:t>
            </a:r>
          </a:p>
          <a:p>
            <a:pPr lvl="1">
              <a:lnSpc>
                <a:spcPct val="90000"/>
              </a:lnSpc>
            </a:pPr>
            <a:r>
              <a:rPr lang="en-US" sz="2100" dirty="0">
                <a:hlinkClick r:id="rId8"/>
              </a:rPr>
              <a:t>Yolanda </a:t>
            </a:r>
            <a:r>
              <a:rPr lang="en-US" sz="2100" dirty="0" err="1">
                <a:hlinkClick r:id="rId8"/>
              </a:rPr>
              <a:t>Koscielski</a:t>
            </a:r>
            <a:r>
              <a:rPr lang="en-US" sz="2100" dirty="0"/>
              <a:t>, Librarian for Psychology: </a:t>
            </a:r>
            <a:r>
              <a:rPr lang="en-US" sz="2100" dirty="0">
                <a:hlinkClick r:id="rId9"/>
              </a:rPr>
              <a:t>ysk6@sfu.ca</a:t>
            </a:r>
            <a:endParaRPr lang="en-US" sz="2100" dirty="0"/>
          </a:p>
          <a:p>
            <a:pPr lvl="1">
              <a:lnSpc>
                <a:spcPct val="90000"/>
              </a:lnSpc>
            </a:pPr>
            <a:r>
              <a:rPr lang="en-US" sz="2100" dirty="0">
                <a:hlinkClick r:id="rId10"/>
              </a:rPr>
              <a:t>Psychology Information Resources </a:t>
            </a:r>
            <a:endParaRPr lang="en-US" sz="2100" dirty="0"/>
          </a:p>
          <a:p>
            <a:pPr lvl="1">
              <a:lnSpc>
                <a:spcPct val="90000"/>
              </a:lnSpc>
            </a:pPr>
            <a:endParaRPr lang="en-US" sz="2100" dirty="0"/>
          </a:p>
          <a:p>
            <a:pPr>
              <a:lnSpc>
                <a:spcPct val="90000"/>
              </a:lnSpc>
            </a:pPr>
            <a:endParaRPr lang="en-US" sz="21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Envelope">
            <a:extLst>
              <a:ext uri="{FF2B5EF4-FFF2-40B4-BE49-F238E27FC236}">
                <a16:creationId xmlns:a16="http://schemas.microsoft.com/office/drawing/2014/main" id="{2C1FF4C2-41FD-48DA-95ED-939EFA6932D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534699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991</TotalTime>
  <Words>912</Words>
  <Application>Microsoft Office PowerPoint</Application>
  <PresentationFormat>On-screen Show (4:3)</PresentationFormat>
  <Paragraphs>77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Academic Publishing</vt:lpstr>
      <vt:lpstr>PowerPoint Presentation</vt:lpstr>
      <vt:lpstr>Finding a journal</vt:lpstr>
      <vt:lpstr>How to assess a journal</vt:lpstr>
      <vt:lpstr>Preparing your paper</vt:lpstr>
      <vt:lpstr>Revise and respond: Tips for responding to peer reviewers</vt:lpstr>
      <vt:lpstr> Re-submit and  review your proofs  </vt:lpstr>
      <vt:lpstr>The contract RUNS the relationship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to Publish</dc:title>
  <dc:creator>Kate Shuttleworth</dc:creator>
  <cp:lastModifiedBy>YSK6</cp:lastModifiedBy>
  <cp:revision>49</cp:revision>
  <cp:lastPrinted>2021-07-21T17:45:38Z</cp:lastPrinted>
  <dcterms:created xsi:type="dcterms:W3CDTF">2019-09-09T20:15:41Z</dcterms:created>
  <dcterms:modified xsi:type="dcterms:W3CDTF">2021-07-21T18:38:15Z</dcterms:modified>
</cp:coreProperties>
</file>