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0" r:id="rId1"/>
  </p:sldMasterIdLst>
  <p:notesMasterIdLst>
    <p:notesMasterId r:id="rId28"/>
  </p:notesMasterIdLst>
  <p:sldIdLst>
    <p:sldId id="256" r:id="rId2"/>
    <p:sldId id="300" r:id="rId3"/>
    <p:sldId id="335" r:id="rId4"/>
    <p:sldId id="360" r:id="rId5"/>
    <p:sldId id="359" r:id="rId6"/>
    <p:sldId id="321" r:id="rId7"/>
    <p:sldId id="270" r:id="rId8"/>
    <p:sldId id="347" r:id="rId9"/>
    <p:sldId id="349" r:id="rId10"/>
    <p:sldId id="352" r:id="rId11"/>
    <p:sldId id="329" r:id="rId12"/>
    <p:sldId id="354" r:id="rId13"/>
    <p:sldId id="333" r:id="rId14"/>
    <p:sldId id="340" r:id="rId15"/>
    <p:sldId id="355" r:id="rId16"/>
    <p:sldId id="319" r:id="rId17"/>
    <p:sldId id="357" r:id="rId18"/>
    <p:sldId id="348" r:id="rId19"/>
    <p:sldId id="320" r:id="rId20"/>
    <p:sldId id="302" r:id="rId21"/>
    <p:sldId id="317" r:id="rId22"/>
    <p:sldId id="280" r:id="rId23"/>
    <p:sldId id="350" r:id="rId24"/>
    <p:sldId id="356" r:id="rId25"/>
    <p:sldId id="343" r:id="rId26"/>
    <p:sldId id="30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335"/>
            <p14:sldId id="360"/>
            <p14:sldId id="359"/>
            <p14:sldId id="321"/>
            <p14:sldId id="270"/>
            <p14:sldId id="347"/>
            <p14:sldId id="349"/>
            <p14:sldId id="352"/>
            <p14:sldId id="329"/>
            <p14:sldId id="354"/>
            <p14:sldId id="333"/>
            <p14:sldId id="340"/>
            <p14:sldId id="355"/>
            <p14:sldId id="319"/>
            <p14:sldId id="357"/>
            <p14:sldId id="348"/>
            <p14:sldId id="320"/>
            <p14:sldId id="302"/>
            <p14:sldId id="317"/>
            <p14:sldId id="280"/>
            <p14:sldId id="350"/>
            <p14:sldId id="356"/>
            <p14:sldId id="343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Riley" initials="CR" lastIdx="1" clrIdx="0">
    <p:extLst>
      <p:ext uri="{19B8F6BF-5375-455C-9EA6-DF929625EA0E}">
        <p15:presenceInfo xmlns:p15="http://schemas.microsoft.com/office/powerpoint/2012/main" userId="Chloe Ri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69683" autoAdjust="0"/>
  </p:normalViewPr>
  <p:slideViewPr>
    <p:cSldViewPr snapToGrid="0">
      <p:cViewPr varScale="1">
        <p:scale>
          <a:sx n="70" d="100"/>
          <a:sy n="70" d="100"/>
        </p:scale>
        <p:origin x="8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7BD33-A6C2-4B01-AF5E-38C8C8AE6A6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0655D-613E-4F1A-8EE1-9C8E96EF18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Icebreaker Exercise</a:t>
          </a:r>
        </a:p>
      </dgm:t>
    </dgm:pt>
    <dgm:pt modelId="{C4CC4CDF-BD6B-4504-B549-EE4F11ED377E}" type="parTrans" cxnId="{225C43A4-881A-48C5-BBFE-623F5ED58849}">
      <dgm:prSet/>
      <dgm:spPr/>
      <dgm:t>
        <a:bodyPr/>
        <a:lstStyle/>
        <a:p>
          <a:endParaRPr lang="en-US"/>
        </a:p>
      </dgm:t>
    </dgm:pt>
    <dgm:pt modelId="{844568F3-6FD9-472C-9154-6DEC68968A9B}" type="sibTrans" cxnId="{225C43A4-881A-48C5-BBFE-623F5ED58849}">
      <dgm:prSet/>
      <dgm:spPr/>
      <dgm:t>
        <a:bodyPr/>
        <a:lstStyle/>
        <a:p>
          <a:endParaRPr lang="en-US"/>
        </a:p>
      </dgm:t>
    </dgm:pt>
    <dgm:pt modelId="{467FD218-AF7E-4FDB-9B06-83FC37E16E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Resources for CRIM</a:t>
          </a:r>
        </a:p>
      </dgm:t>
    </dgm:pt>
    <dgm:pt modelId="{3936260F-AB47-4B06-87B4-823C140E2FF7}" type="parTrans" cxnId="{0EB40ECC-A7B7-456B-B300-935B02289804}">
      <dgm:prSet/>
      <dgm:spPr/>
      <dgm:t>
        <a:bodyPr/>
        <a:lstStyle/>
        <a:p>
          <a:endParaRPr lang="en-US"/>
        </a:p>
      </dgm:t>
    </dgm:pt>
    <dgm:pt modelId="{7C04BDF3-A48D-481A-A097-64297EA7D901}" type="sibTrans" cxnId="{0EB40ECC-A7B7-456B-B300-935B02289804}">
      <dgm:prSet/>
      <dgm:spPr/>
      <dgm:t>
        <a:bodyPr/>
        <a:lstStyle/>
        <a:p>
          <a:endParaRPr lang="en-US"/>
        </a:p>
      </dgm:t>
    </dgm:pt>
    <dgm:pt modelId="{ACD89062-98FC-4253-9AC2-BF10DF9C85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Search strategies</a:t>
          </a:r>
        </a:p>
      </dgm:t>
    </dgm:pt>
    <dgm:pt modelId="{BB8342D1-CE7B-4D02-9E47-56ED9CFB557D}" type="parTrans" cxnId="{DCDB9BBF-63C4-47DA-A03B-D2F210F511A5}">
      <dgm:prSet/>
      <dgm:spPr/>
      <dgm:t>
        <a:bodyPr/>
        <a:lstStyle/>
        <a:p>
          <a:endParaRPr lang="en-US"/>
        </a:p>
      </dgm:t>
    </dgm:pt>
    <dgm:pt modelId="{7E54B599-246B-48A9-81A2-1172E1E243F1}" type="sibTrans" cxnId="{DCDB9BBF-63C4-47DA-A03B-D2F210F511A5}">
      <dgm:prSet/>
      <dgm:spPr/>
      <dgm:t>
        <a:bodyPr/>
        <a:lstStyle/>
        <a:p>
          <a:endParaRPr lang="en-US"/>
        </a:p>
      </dgm:t>
    </dgm:pt>
    <dgm:pt modelId="{3336C1EB-23B7-449F-8109-91CC0954A679}" type="pres">
      <dgm:prSet presAssocID="{9EE7BD33-A6C2-4B01-AF5E-38C8C8AE6A6F}" presName="root" presStyleCnt="0">
        <dgm:presLayoutVars>
          <dgm:dir/>
          <dgm:resizeHandles val="exact"/>
        </dgm:presLayoutVars>
      </dgm:prSet>
      <dgm:spPr/>
    </dgm:pt>
    <dgm:pt modelId="{7BEB0705-85BD-4BD5-8F0A-5EF9DB0F2DC0}" type="pres">
      <dgm:prSet presAssocID="{F940655D-613E-4F1A-8EE1-9C8E96EF18D7}" presName="compNode" presStyleCnt="0"/>
      <dgm:spPr/>
    </dgm:pt>
    <dgm:pt modelId="{E8045FFF-8335-4496-BBF5-F98E0583877F}" type="pres">
      <dgm:prSet presAssocID="{F940655D-613E-4F1A-8EE1-9C8E96EF18D7}" presName="iconBgRect" presStyleLbl="bgShp" presStyleIdx="0" presStyleCnt="3"/>
      <dgm:spPr/>
    </dgm:pt>
    <dgm:pt modelId="{2BA27F07-39DC-42A5-8459-518D5F0A4F55}" type="pres">
      <dgm:prSet presAssocID="{F940655D-613E-4F1A-8EE1-9C8E96EF18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880366E-F5BC-430C-92FE-7BDEA42B2376}" type="pres">
      <dgm:prSet presAssocID="{F940655D-613E-4F1A-8EE1-9C8E96EF18D7}" presName="spaceRect" presStyleCnt="0"/>
      <dgm:spPr/>
    </dgm:pt>
    <dgm:pt modelId="{453E6ED9-A04B-4D20-8D4C-482DD361B0A7}" type="pres">
      <dgm:prSet presAssocID="{F940655D-613E-4F1A-8EE1-9C8E96EF18D7}" presName="textRect" presStyleLbl="revTx" presStyleIdx="0" presStyleCnt="3">
        <dgm:presLayoutVars>
          <dgm:chMax val="1"/>
          <dgm:chPref val="1"/>
        </dgm:presLayoutVars>
      </dgm:prSet>
      <dgm:spPr/>
    </dgm:pt>
    <dgm:pt modelId="{4C67F791-02B9-4606-9913-245199EDDEA6}" type="pres">
      <dgm:prSet presAssocID="{844568F3-6FD9-472C-9154-6DEC68968A9B}" presName="sibTrans" presStyleCnt="0"/>
      <dgm:spPr/>
    </dgm:pt>
    <dgm:pt modelId="{1D2BCA86-F8EF-422A-AA99-ECD504BA3277}" type="pres">
      <dgm:prSet presAssocID="{467FD218-AF7E-4FDB-9B06-83FC37E16E51}" presName="compNode" presStyleCnt="0"/>
      <dgm:spPr/>
    </dgm:pt>
    <dgm:pt modelId="{3376EB27-C15E-4E94-9C65-BFEB8875D3E2}" type="pres">
      <dgm:prSet presAssocID="{467FD218-AF7E-4FDB-9B06-83FC37E16E51}" presName="iconBgRect" presStyleLbl="bgShp" presStyleIdx="1" presStyleCnt="3"/>
      <dgm:spPr/>
    </dgm:pt>
    <dgm:pt modelId="{954C7B50-C01E-4DC7-AF06-6C8899169FDD}" type="pres">
      <dgm:prSet presAssocID="{467FD218-AF7E-4FDB-9B06-83FC37E16E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9A8F8C9-1A5A-4532-8CDC-2C081983DE55}" type="pres">
      <dgm:prSet presAssocID="{467FD218-AF7E-4FDB-9B06-83FC37E16E51}" presName="spaceRect" presStyleCnt="0"/>
      <dgm:spPr/>
    </dgm:pt>
    <dgm:pt modelId="{A3691C6D-E00F-47FD-B0F0-9A0C3B7502BE}" type="pres">
      <dgm:prSet presAssocID="{467FD218-AF7E-4FDB-9B06-83FC37E16E51}" presName="textRect" presStyleLbl="revTx" presStyleIdx="1" presStyleCnt="3">
        <dgm:presLayoutVars>
          <dgm:chMax val="1"/>
          <dgm:chPref val="1"/>
        </dgm:presLayoutVars>
      </dgm:prSet>
      <dgm:spPr/>
    </dgm:pt>
    <dgm:pt modelId="{6728B128-7E8C-491A-88BF-28CD3A25CAAE}" type="pres">
      <dgm:prSet presAssocID="{7C04BDF3-A48D-481A-A097-64297EA7D901}" presName="sibTrans" presStyleCnt="0"/>
      <dgm:spPr/>
    </dgm:pt>
    <dgm:pt modelId="{303A0650-1CF0-4908-B1C1-39858494F48A}" type="pres">
      <dgm:prSet presAssocID="{ACD89062-98FC-4253-9AC2-BF10DF9C85A6}" presName="compNode" presStyleCnt="0"/>
      <dgm:spPr/>
    </dgm:pt>
    <dgm:pt modelId="{8614BC96-570F-4F43-BE54-D003FD14F6DD}" type="pres">
      <dgm:prSet presAssocID="{ACD89062-98FC-4253-9AC2-BF10DF9C85A6}" presName="iconBgRect" presStyleLbl="bgShp" presStyleIdx="2" presStyleCnt="3"/>
      <dgm:spPr/>
    </dgm:pt>
    <dgm:pt modelId="{4D11855A-4264-4A72-BDBA-2BD2BF9E59FB}" type="pres">
      <dgm:prSet presAssocID="{ACD89062-98FC-4253-9AC2-BF10DF9C85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0C0F0C9-416A-4CE3-A68B-894E6F35105B}" type="pres">
      <dgm:prSet presAssocID="{ACD89062-98FC-4253-9AC2-BF10DF9C85A6}" presName="spaceRect" presStyleCnt="0"/>
      <dgm:spPr/>
    </dgm:pt>
    <dgm:pt modelId="{9FC0FE84-0350-4D2D-AA1C-32D86EAEACFB}" type="pres">
      <dgm:prSet presAssocID="{ACD89062-98FC-4253-9AC2-BF10DF9C85A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1082637-9631-48EE-BBC8-CC4313ECFBB5}" type="presOf" srcId="{F940655D-613E-4F1A-8EE1-9C8E96EF18D7}" destId="{453E6ED9-A04B-4D20-8D4C-482DD361B0A7}" srcOrd="0" destOrd="0" presId="urn:microsoft.com/office/officeart/2018/5/layout/IconCircleLabelList"/>
    <dgm:cxn modelId="{3BE0828B-F161-41C5-93D3-415F54E22A94}" type="presOf" srcId="{9EE7BD33-A6C2-4B01-AF5E-38C8C8AE6A6F}" destId="{3336C1EB-23B7-449F-8109-91CC0954A679}" srcOrd="0" destOrd="0" presId="urn:microsoft.com/office/officeart/2018/5/layout/IconCircleLabelList"/>
    <dgm:cxn modelId="{225C43A4-881A-48C5-BBFE-623F5ED58849}" srcId="{9EE7BD33-A6C2-4B01-AF5E-38C8C8AE6A6F}" destId="{F940655D-613E-4F1A-8EE1-9C8E96EF18D7}" srcOrd="0" destOrd="0" parTransId="{C4CC4CDF-BD6B-4504-B549-EE4F11ED377E}" sibTransId="{844568F3-6FD9-472C-9154-6DEC68968A9B}"/>
    <dgm:cxn modelId="{DCDB9BBF-63C4-47DA-A03B-D2F210F511A5}" srcId="{9EE7BD33-A6C2-4B01-AF5E-38C8C8AE6A6F}" destId="{ACD89062-98FC-4253-9AC2-BF10DF9C85A6}" srcOrd="2" destOrd="0" parTransId="{BB8342D1-CE7B-4D02-9E47-56ED9CFB557D}" sibTransId="{7E54B599-246B-48A9-81A2-1172E1E243F1}"/>
    <dgm:cxn modelId="{0EB40ECC-A7B7-456B-B300-935B02289804}" srcId="{9EE7BD33-A6C2-4B01-AF5E-38C8C8AE6A6F}" destId="{467FD218-AF7E-4FDB-9B06-83FC37E16E51}" srcOrd="1" destOrd="0" parTransId="{3936260F-AB47-4B06-87B4-823C140E2FF7}" sibTransId="{7C04BDF3-A48D-481A-A097-64297EA7D901}"/>
    <dgm:cxn modelId="{454234D9-2579-4EBA-965E-D90D86888EF7}" type="presOf" srcId="{ACD89062-98FC-4253-9AC2-BF10DF9C85A6}" destId="{9FC0FE84-0350-4D2D-AA1C-32D86EAEACFB}" srcOrd="0" destOrd="0" presId="urn:microsoft.com/office/officeart/2018/5/layout/IconCircleLabelList"/>
    <dgm:cxn modelId="{E1C20DDC-34B3-4AA2-AE60-1C4E241D6E35}" type="presOf" srcId="{467FD218-AF7E-4FDB-9B06-83FC37E16E51}" destId="{A3691C6D-E00F-47FD-B0F0-9A0C3B7502BE}" srcOrd="0" destOrd="0" presId="urn:microsoft.com/office/officeart/2018/5/layout/IconCircleLabelList"/>
    <dgm:cxn modelId="{50C8037A-19E2-4045-8B49-27A1717A1CE1}" type="presParOf" srcId="{3336C1EB-23B7-449F-8109-91CC0954A679}" destId="{7BEB0705-85BD-4BD5-8F0A-5EF9DB0F2DC0}" srcOrd="0" destOrd="0" presId="urn:microsoft.com/office/officeart/2018/5/layout/IconCircleLabelList"/>
    <dgm:cxn modelId="{EADA5176-728B-4D63-9E03-14B60BFBCBBB}" type="presParOf" srcId="{7BEB0705-85BD-4BD5-8F0A-5EF9DB0F2DC0}" destId="{E8045FFF-8335-4496-BBF5-F98E0583877F}" srcOrd="0" destOrd="0" presId="urn:microsoft.com/office/officeart/2018/5/layout/IconCircleLabelList"/>
    <dgm:cxn modelId="{1DF34D14-C85B-426D-A856-04EDE669B18E}" type="presParOf" srcId="{7BEB0705-85BD-4BD5-8F0A-5EF9DB0F2DC0}" destId="{2BA27F07-39DC-42A5-8459-518D5F0A4F55}" srcOrd="1" destOrd="0" presId="urn:microsoft.com/office/officeart/2018/5/layout/IconCircleLabelList"/>
    <dgm:cxn modelId="{08F6D457-2EA3-4AC5-8268-5A276018A668}" type="presParOf" srcId="{7BEB0705-85BD-4BD5-8F0A-5EF9DB0F2DC0}" destId="{B880366E-F5BC-430C-92FE-7BDEA42B2376}" srcOrd="2" destOrd="0" presId="urn:microsoft.com/office/officeart/2018/5/layout/IconCircleLabelList"/>
    <dgm:cxn modelId="{DDB3D503-6300-431B-A68B-1EDADA509C63}" type="presParOf" srcId="{7BEB0705-85BD-4BD5-8F0A-5EF9DB0F2DC0}" destId="{453E6ED9-A04B-4D20-8D4C-482DD361B0A7}" srcOrd="3" destOrd="0" presId="urn:microsoft.com/office/officeart/2018/5/layout/IconCircleLabelList"/>
    <dgm:cxn modelId="{B01F657B-8087-4455-BFAD-9D2A154D8C5F}" type="presParOf" srcId="{3336C1EB-23B7-449F-8109-91CC0954A679}" destId="{4C67F791-02B9-4606-9913-245199EDDEA6}" srcOrd="1" destOrd="0" presId="urn:microsoft.com/office/officeart/2018/5/layout/IconCircleLabelList"/>
    <dgm:cxn modelId="{42707E1E-0440-41C0-B04D-4E77EAD5073A}" type="presParOf" srcId="{3336C1EB-23B7-449F-8109-91CC0954A679}" destId="{1D2BCA86-F8EF-422A-AA99-ECD504BA3277}" srcOrd="2" destOrd="0" presId="urn:microsoft.com/office/officeart/2018/5/layout/IconCircleLabelList"/>
    <dgm:cxn modelId="{243E91CA-E127-4854-AB11-C1BFE4DB5AB1}" type="presParOf" srcId="{1D2BCA86-F8EF-422A-AA99-ECD504BA3277}" destId="{3376EB27-C15E-4E94-9C65-BFEB8875D3E2}" srcOrd="0" destOrd="0" presId="urn:microsoft.com/office/officeart/2018/5/layout/IconCircleLabelList"/>
    <dgm:cxn modelId="{7FE66D79-707C-4593-B845-785B3D751567}" type="presParOf" srcId="{1D2BCA86-F8EF-422A-AA99-ECD504BA3277}" destId="{954C7B50-C01E-4DC7-AF06-6C8899169FDD}" srcOrd="1" destOrd="0" presId="urn:microsoft.com/office/officeart/2018/5/layout/IconCircleLabelList"/>
    <dgm:cxn modelId="{82D731EF-1A90-451E-9E8E-6D8DB12BC2F2}" type="presParOf" srcId="{1D2BCA86-F8EF-422A-AA99-ECD504BA3277}" destId="{89A8F8C9-1A5A-4532-8CDC-2C081983DE55}" srcOrd="2" destOrd="0" presId="urn:microsoft.com/office/officeart/2018/5/layout/IconCircleLabelList"/>
    <dgm:cxn modelId="{9F2A2241-12E0-44DD-8EFB-300EE1959D82}" type="presParOf" srcId="{1D2BCA86-F8EF-422A-AA99-ECD504BA3277}" destId="{A3691C6D-E00F-47FD-B0F0-9A0C3B7502BE}" srcOrd="3" destOrd="0" presId="urn:microsoft.com/office/officeart/2018/5/layout/IconCircleLabelList"/>
    <dgm:cxn modelId="{3226DE65-7372-4726-B54F-0BE88EE00150}" type="presParOf" srcId="{3336C1EB-23B7-449F-8109-91CC0954A679}" destId="{6728B128-7E8C-491A-88BF-28CD3A25CAAE}" srcOrd="3" destOrd="0" presId="urn:microsoft.com/office/officeart/2018/5/layout/IconCircleLabelList"/>
    <dgm:cxn modelId="{7B346B2A-EEBA-4B50-BC5A-15E9137D6D02}" type="presParOf" srcId="{3336C1EB-23B7-449F-8109-91CC0954A679}" destId="{303A0650-1CF0-4908-B1C1-39858494F48A}" srcOrd="4" destOrd="0" presId="urn:microsoft.com/office/officeart/2018/5/layout/IconCircleLabelList"/>
    <dgm:cxn modelId="{FBAE990B-0FB6-4FAC-BFB1-9FAB29232067}" type="presParOf" srcId="{303A0650-1CF0-4908-B1C1-39858494F48A}" destId="{8614BC96-570F-4F43-BE54-D003FD14F6DD}" srcOrd="0" destOrd="0" presId="urn:microsoft.com/office/officeart/2018/5/layout/IconCircleLabelList"/>
    <dgm:cxn modelId="{4BEB2C83-6342-4338-8285-EFE77D625439}" type="presParOf" srcId="{303A0650-1CF0-4908-B1C1-39858494F48A}" destId="{4D11855A-4264-4A72-BDBA-2BD2BF9E59FB}" srcOrd="1" destOrd="0" presId="urn:microsoft.com/office/officeart/2018/5/layout/IconCircleLabelList"/>
    <dgm:cxn modelId="{133BD104-8DA9-4B66-B323-B5E877EE3E8E}" type="presParOf" srcId="{303A0650-1CF0-4908-B1C1-39858494F48A}" destId="{A0C0F0C9-416A-4CE3-A68B-894E6F35105B}" srcOrd="2" destOrd="0" presId="urn:microsoft.com/office/officeart/2018/5/layout/IconCircleLabelList"/>
    <dgm:cxn modelId="{AD9CC191-5CFF-4948-9810-D9F88BB9B13F}" type="presParOf" srcId="{303A0650-1CF0-4908-B1C1-39858494F48A}" destId="{9FC0FE84-0350-4D2D-AA1C-32D86EAEACF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9696A-13B3-4DCF-BE25-A909B04B74F5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AC44C3B-ACAD-4D61-9805-775EEF653A29}">
      <dgm:prSet/>
      <dgm:spPr/>
      <dgm:t>
        <a:bodyPr/>
        <a:lstStyle/>
        <a:p>
          <a:r>
            <a:rPr lang="en-US" dirty="0"/>
            <a:t>PsycINFO</a:t>
          </a:r>
        </a:p>
      </dgm:t>
    </dgm:pt>
    <dgm:pt modelId="{92127CA6-5E7C-4E1D-9CAF-C329A2296F6B}" type="parTrans" cxnId="{4AB9A01A-2CD2-475E-A412-E7D8E3901F29}">
      <dgm:prSet/>
      <dgm:spPr/>
      <dgm:t>
        <a:bodyPr/>
        <a:lstStyle/>
        <a:p>
          <a:endParaRPr lang="en-US"/>
        </a:p>
      </dgm:t>
    </dgm:pt>
    <dgm:pt modelId="{A3BCC218-1437-4393-8C4D-1D598F1B8B19}" type="sibTrans" cxnId="{4AB9A01A-2CD2-475E-A412-E7D8E3901F29}">
      <dgm:prSet/>
      <dgm:spPr/>
      <dgm:t>
        <a:bodyPr/>
        <a:lstStyle/>
        <a:p>
          <a:endParaRPr lang="en-US"/>
        </a:p>
      </dgm:t>
    </dgm:pt>
    <dgm:pt modelId="{85D76E8E-89B9-4BA5-89F4-C648EF7CA1F1}">
      <dgm:prSet/>
      <dgm:spPr/>
      <dgm:t>
        <a:bodyPr/>
        <a:lstStyle/>
        <a:p>
          <a:r>
            <a:rPr lang="en-US" dirty="0"/>
            <a:t>(pandemic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epidemic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coronavirus)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(dogs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cats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animals)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(depression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anxiety </a:t>
          </a:r>
          <a:r>
            <a:rPr lang="en-US" b="1" dirty="0">
              <a:solidFill>
                <a:srgbClr val="FFC000"/>
              </a:solidFill>
            </a:rPr>
            <a:t>OR</a:t>
          </a:r>
          <a:r>
            <a:rPr lang="en-US" dirty="0"/>
            <a:t> stress) </a:t>
          </a:r>
          <a:r>
            <a:rPr lang="en-US" b="1" dirty="0"/>
            <a:t>(147 results)</a:t>
          </a:r>
        </a:p>
      </dgm:t>
    </dgm:pt>
    <dgm:pt modelId="{05530201-7F37-4567-8B00-488F9CCFB67C}" type="parTrans" cxnId="{1536B73C-9E02-4B48-80EA-032282BE4331}">
      <dgm:prSet/>
      <dgm:spPr/>
      <dgm:t>
        <a:bodyPr/>
        <a:lstStyle/>
        <a:p>
          <a:endParaRPr lang="en-US"/>
        </a:p>
      </dgm:t>
    </dgm:pt>
    <dgm:pt modelId="{F0CE34F6-CA1D-46CD-8A7E-CA7FE55E06E5}" type="sibTrans" cxnId="{1536B73C-9E02-4B48-80EA-032282BE4331}">
      <dgm:prSet/>
      <dgm:spPr/>
      <dgm:t>
        <a:bodyPr/>
        <a:lstStyle/>
        <a:p>
          <a:endParaRPr lang="en-US"/>
        </a:p>
      </dgm:t>
    </dgm:pt>
    <dgm:pt modelId="{94338D30-9089-4C46-BA15-A75382E29140}">
      <dgm:prSet/>
      <dgm:spPr/>
      <dgm:t>
        <a:bodyPr/>
        <a:lstStyle/>
        <a:p>
          <a:r>
            <a:rPr lang="en-US" dirty="0"/>
            <a:t>Dogs pandemic depression </a:t>
          </a:r>
          <a:r>
            <a:rPr lang="en-US" b="1" dirty="0"/>
            <a:t>(312 results)</a:t>
          </a:r>
        </a:p>
      </dgm:t>
    </dgm:pt>
    <dgm:pt modelId="{CFD194B5-0089-455B-A369-C82672EFC087}" type="parTrans" cxnId="{40AE44D1-5508-4930-9882-9F7556055DDC}">
      <dgm:prSet/>
      <dgm:spPr/>
      <dgm:t>
        <a:bodyPr/>
        <a:lstStyle/>
        <a:p>
          <a:endParaRPr lang="en-US"/>
        </a:p>
      </dgm:t>
    </dgm:pt>
    <dgm:pt modelId="{447735D6-6BA6-4B66-BC8F-CD886A480855}" type="sibTrans" cxnId="{40AE44D1-5508-4930-9882-9F7556055DDC}">
      <dgm:prSet/>
      <dgm:spPr/>
      <dgm:t>
        <a:bodyPr/>
        <a:lstStyle/>
        <a:p>
          <a:endParaRPr lang="en-US"/>
        </a:p>
      </dgm:t>
    </dgm:pt>
    <dgm:pt modelId="{C526CB82-2829-43AD-8C32-BEFC888CF056}">
      <dgm:prSet/>
      <dgm:spPr/>
      <dgm:t>
        <a:bodyPr/>
        <a:lstStyle/>
        <a:p>
          <a:r>
            <a:rPr lang="en-US" dirty="0"/>
            <a:t>Dogs </a:t>
          </a:r>
          <a:r>
            <a:rPr lang="en-US" b="0" dirty="0">
              <a:highlight>
                <a:srgbClr val="FFFF00"/>
              </a:highlight>
            </a:rPr>
            <a:t>OR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OR</a:t>
          </a:r>
          <a:r>
            <a:rPr lang="en-US" dirty="0"/>
            <a:t> depression </a:t>
          </a:r>
          <a:r>
            <a:rPr lang="en-US" b="1" dirty="0"/>
            <a:t>(403,498 results)</a:t>
          </a:r>
        </a:p>
      </dgm:t>
    </dgm:pt>
    <dgm:pt modelId="{FC2F7705-18FD-44C4-8397-A3134EEB285D}" type="parTrans" cxnId="{099B5537-2D4F-473D-8598-C4A7BB8F3FA4}">
      <dgm:prSet/>
      <dgm:spPr/>
      <dgm:t>
        <a:bodyPr/>
        <a:lstStyle/>
        <a:p>
          <a:endParaRPr lang="en-US"/>
        </a:p>
      </dgm:t>
    </dgm:pt>
    <dgm:pt modelId="{F11C788A-CA33-4367-8336-760FA846D6BF}" type="sibTrans" cxnId="{099B5537-2D4F-473D-8598-C4A7BB8F3FA4}">
      <dgm:prSet/>
      <dgm:spPr/>
      <dgm:t>
        <a:bodyPr/>
        <a:lstStyle/>
        <a:p>
          <a:endParaRPr lang="en-US"/>
        </a:p>
      </dgm:t>
    </dgm:pt>
    <dgm:pt modelId="{939140F3-033D-471C-9A15-AB28671DA0E8}">
      <dgm:prSet/>
      <dgm:spPr/>
      <dgm:t>
        <a:bodyPr/>
        <a:lstStyle/>
        <a:p>
          <a:r>
            <a:rPr lang="en-US" dirty="0"/>
            <a:t>Dogs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pandemic </a:t>
          </a:r>
          <a:r>
            <a:rPr lang="en-US" dirty="0">
              <a:highlight>
                <a:srgbClr val="FFFF00"/>
              </a:highlight>
            </a:rPr>
            <a:t>AND</a:t>
          </a:r>
          <a:r>
            <a:rPr lang="en-US" dirty="0"/>
            <a:t> depression </a:t>
          </a:r>
          <a:r>
            <a:rPr lang="en-US" b="1" dirty="0"/>
            <a:t>(7 results)</a:t>
          </a:r>
        </a:p>
      </dgm:t>
    </dgm:pt>
    <dgm:pt modelId="{B81ADE7E-D6E5-4F3E-8584-2F0F42C7138D}" type="parTrans" cxnId="{A649CE17-3F02-4A97-B24E-4EF8B9134984}">
      <dgm:prSet/>
      <dgm:spPr/>
      <dgm:t>
        <a:bodyPr/>
        <a:lstStyle/>
        <a:p>
          <a:endParaRPr lang="en-US"/>
        </a:p>
      </dgm:t>
    </dgm:pt>
    <dgm:pt modelId="{2E726260-0314-458B-B8E0-5A2C7C4025F7}" type="sibTrans" cxnId="{A649CE17-3F02-4A97-B24E-4EF8B9134984}">
      <dgm:prSet/>
      <dgm:spPr/>
      <dgm:t>
        <a:bodyPr/>
        <a:lstStyle/>
        <a:p>
          <a:endParaRPr lang="en-US"/>
        </a:p>
      </dgm:t>
    </dgm:pt>
    <dgm:pt modelId="{151E169B-4DC5-4261-A6CF-CC842AF2F2A0}" type="pres">
      <dgm:prSet presAssocID="{CA09696A-13B3-4DCF-BE25-A909B04B74F5}" presName="vert0" presStyleCnt="0">
        <dgm:presLayoutVars>
          <dgm:dir/>
          <dgm:animOne val="branch"/>
          <dgm:animLvl val="lvl"/>
        </dgm:presLayoutVars>
      </dgm:prSet>
      <dgm:spPr/>
    </dgm:pt>
    <dgm:pt modelId="{2008C352-AB3F-4E46-A78F-F0068706B8FF}" type="pres">
      <dgm:prSet presAssocID="{3AC44C3B-ACAD-4D61-9805-775EEF653A29}" presName="thickLine" presStyleLbl="alignNode1" presStyleIdx="0" presStyleCnt="1"/>
      <dgm:spPr/>
    </dgm:pt>
    <dgm:pt modelId="{AFAC8983-2902-4A5A-92AB-0B44FA47A9B5}" type="pres">
      <dgm:prSet presAssocID="{3AC44C3B-ACAD-4D61-9805-775EEF653A29}" presName="horz1" presStyleCnt="0"/>
      <dgm:spPr/>
    </dgm:pt>
    <dgm:pt modelId="{DD2B3B70-F5CB-4F3E-B07E-69F5078D8F59}" type="pres">
      <dgm:prSet presAssocID="{3AC44C3B-ACAD-4D61-9805-775EEF653A29}" presName="tx1" presStyleLbl="revTx" presStyleIdx="0" presStyleCnt="5"/>
      <dgm:spPr/>
    </dgm:pt>
    <dgm:pt modelId="{194CD2B8-6225-4897-B9B3-01D889AEB92E}" type="pres">
      <dgm:prSet presAssocID="{3AC44C3B-ACAD-4D61-9805-775EEF653A29}" presName="vert1" presStyleCnt="0"/>
      <dgm:spPr/>
    </dgm:pt>
    <dgm:pt modelId="{FBE23EC1-735C-4836-8BCC-9F6E0786B1C9}" type="pres">
      <dgm:prSet presAssocID="{85D76E8E-89B9-4BA5-89F4-C648EF7CA1F1}" presName="vertSpace2a" presStyleCnt="0"/>
      <dgm:spPr/>
    </dgm:pt>
    <dgm:pt modelId="{48CD62C1-E07D-4593-B18A-FED256CF06CB}" type="pres">
      <dgm:prSet presAssocID="{85D76E8E-89B9-4BA5-89F4-C648EF7CA1F1}" presName="horz2" presStyleCnt="0"/>
      <dgm:spPr/>
    </dgm:pt>
    <dgm:pt modelId="{E85A1228-E8BD-4B75-BF9E-16D1429D09D0}" type="pres">
      <dgm:prSet presAssocID="{85D76E8E-89B9-4BA5-89F4-C648EF7CA1F1}" presName="horzSpace2" presStyleCnt="0"/>
      <dgm:spPr/>
    </dgm:pt>
    <dgm:pt modelId="{C4BFBABF-AA9D-4FA2-A04E-3F0584E1AFCE}" type="pres">
      <dgm:prSet presAssocID="{85D76E8E-89B9-4BA5-89F4-C648EF7CA1F1}" presName="tx2" presStyleLbl="revTx" presStyleIdx="1" presStyleCnt="5"/>
      <dgm:spPr/>
    </dgm:pt>
    <dgm:pt modelId="{F000EE9F-2F46-4DEF-B5E6-7F288A131EA1}" type="pres">
      <dgm:prSet presAssocID="{85D76E8E-89B9-4BA5-89F4-C648EF7CA1F1}" presName="vert2" presStyleCnt="0"/>
      <dgm:spPr/>
    </dgm:pt>
    <dgm:pt modelId="{5DD4E607-DCC9-450C-A973-BDF007EADE3F}" type="pres">
      <dgm:prSet presAssocID="{85D76E8E-89B9-4BA5-89F4-C648EF7CA1F1}" presName="thinLine2b" presStyleLbl="callout" presStyleIdx="0" presStyleCnt="4"/>
      <dgm:spPr/>
    </dgm:pt>
    <dgm:pt modelId="{E3332CF9-4126-4969-8794-DA828FC62A83}" type="pres">
      <dgm:prSet presAssocID="{85D76E8E-89B9-4BA5-89F4-C648EF7CA1F1}" presName="vertSpace2b" presStyleCnt="0"/>
      <dgm:spPr/>
    </dgm:pt>
    <dgm:pt modelId="{F05487DE-CB17-483F-BA6C-92C50C2F811B}" type="pres">
      <dgm:prSet presAssocID="{94338D30-9089-4C46-BA15-A75382E29140}" presName="horz2" presStyleCnt="0"/>
      <dgm:spPr/>
    </dgm:pt>
    <dgm:pt modelId="{CAC6DF83-B1CC-4BD3-BB5F-CC5219693401}" type="pres">
      <dgm:prSet presAssocID="{94338D30-9089-4C46-BA15-A75382E29140}" presName="horzSpace2" presStyleCnt="0"/>
      <dgm:spPr/>
    </dgm:pt>
    <dgm:pt modelId="{EB6FF821-DCFA-4598-A19E-B7ED4852A6DE}" type="pres">
      <dgm:prSet presAssocID="{94338D30-9089-4C46-BA15-A75382E29140}" presName="tx2" presStyleLbl="revTx" presStyleIdx="2" presStyleCnt="5"/>
      <dgm:spPr/>
    </dgm:pt>
    <dgm:pt modelId="{3EAF7279-09CE-4290-AF57-057276EA6EC5}" type="pres">
      <dgm:prSet presAssocID="{94338D30-9089-4C46-BA15-A75382E29140}" presName="vert2" presStyleCnt="0"/>
      <dgm:spPr/>
    </dgm:pt>
    <dgm:pt modelId="{21CE3838-AD7F-48F6-9AFF-0FB59B099015}" type="pres">
      <dgm:prSet presAssocID="{94338D30-9089-4C46-BA15-A75382E29140}" presName="thinLine2b" presStyleLbl="callout" presStyleIdx="1" presStyleCnt="4"/>
      <dgm:spPr/>
    </dgm:pt>
    <dgm:pt modelId="{76A69091-53F1-4009-8A8C-8DC04BD2BAFC}" type="pres">
      <dgm:prSet presAssocID="{94338D30-9089-4C46-BA15-A75382E29140}" presName="vertSpace2b" presStyleCnt="0"/>
      <dgm:spPr/>
    </dgm:pt>
    <dgm:pt modelId="{ADA19ECB-4556-4CF3-B8AF-BFD7E8CE5F7A}" type="pres">
      <dgm:prSet presAssocID="{C526CB82-2829-43AD-8C32-BEFC888CF056}" presName="horz2" presStyleCnt="0"/>
      <dgm:spPr/>
    </dgm:pt>
    <dgm:pt modelId="{6144C3FC-575E-44AF-9250-8C7C710DB5B3}" type="pres">
      <dgm:prSet presAssocID="{C526CB82-2829-43AD-8C32-BEFC888CF056}" presName="horzSpace2" presStyleCnt="0"/>
      <dgm:spPr/>
    </dgm:pt>
    <dgm:pt modelId="{8529FD2B-8BE8-4EAC-9B9A-D0B2608639FF}" type="pres">
      <dgm:prSet presAssocID="{C526CB82-2829-43AD-8C32-BEFC888CF056}" presName="tx2" presStyleLbl="revTx" presStyleIdx="3" presStyleCnt="5"/>
      <dgm:spPr/>
    </dgm:pt>
    <dgm:pt modelId="{5A2F4A77-D4D8-4565-8650-01B3378AD33B}" type="pres">
      <dgm:prSet presAssocID="{C526CB82-2829-43AD-8C32-BEFC888CF056}" presName="vert2" presStyleCnt="0"/>
      <dgm:spPr/>
    </dgm:pt>
    <dgm:pt modelId="{768B2FB0-879A-4412-B8A9-8A1E01A2CDC5}" type="pres">
      <dgm:prSet presAssocID="{C526CB82-2829-43AD-8C32-BEFC888CF056}" presName="thinLine2b" presStyleLbl="callout" presStyleIdx="2" presStyleCnt="4"/>
      <dgm:spPr/>
    </dgm:pt>
    <dgm:pt modelId="{8CD8DA04-3603-45A5-8352-800AEC0481CB}" type="pres">
      <dgm:prSet presAssocID="{C526CB82-2829-43AD-8C32-BEFC888CF056}" presName="vertSpace2b" presStyleCnt="0"/>
      <dgm:spPr/>
    </dgm:pt>
    <dgm:pt modelId="{7D0D45C4-36C9-49B5-9F40-E91679ED891B}" type="pres">
      <dgm:prSet presAssocID="{939140F3-033D-471C-9A15-AB28671DA0E8}" presName="horz2" presStyleCnt="0"/>
      <dgm:spPr/>
    </dgm:pt>
    <dgm:pt modelId="{BD7E2BC5-DC22-4CA5-96B3-006336E31404}" type="pres">
      <dgm:prSet presAssocID="{939140F3-033D-471C-9A15-AB28671DA0E8}" presName="horzSpace2" presStyleCnt="0"/>
      <dgm:spPr/>
    </dgm:pt>
    <dgm:pt modelId="{BE23EDEE-92D1-4AB4-9D22-4B5EB16A14C1}" type="pres">
      <dgm:prSet presAssocID="{939140F3-033D-471C-9A15-AB28671DA0E8}" presName="tx2" presStyleLbl="revTx" presStyleIdx="4" presStyleCnt="5"/>
      <dgm:spPr/>
    </dgm:pt>
    <dgm:pt modelId="{9545D4F2-519D-4D84-8ACC-0E44BD17B749}" type="pres">
      <dgm:prSet presAssocID="{939140F3-033D-471C-9A15-AB28671DA0E8}" presName="vert2" presStyleCnt="0"/>
      <dgm:spPr/>
    </dgm:pt>
    <dgm:pt modelId="{96A69E79-E243-429D-99FE-FEC6102C59B1}" type="pres">
      <dgm:prSet presAssocID="{939140F3-033D-471C-9A15-AB28671DA0E8}" presName="thinLine2b" presStyleLbl="callout" presStyleIdx="3" presStyleCnt="4"/>
      <dgm:spPr/>
    </dgm:pt>
    <dgm:pt modelId="{C6056C10-C4DB-4F69-99D4-9ED6CEDCA06F}" type="pres">
      <dgm:prSet presAssocID="{939140F3-033D-471C-9A15-AB28671DA0E8}" presName="vertSpace2b" presStyleCnt="0"/>
      <dgm:spPr/>
    </dgm:pt>
  </dgm:ptLst>
  <dgm:cxnLst>
    <dgm:cxn modelId="{A649CE17-3F02-4A97-B24E-4EF8B9134984}" srcId="{3AC44C3B-ACAD-4D61-9805-775EEF653A29}" destId="{939140F3-033D-471C-9A15-AB28671DA0E8}" srcOrd="3" destOrd="0" parTransId="{B81ADE7E-D6E5-4F3E-8584-2F0F42C7138D}" sibTransId="{2E726260-0314-458B-B8E0-5A2C7C4025F7}"/>
    <dgm:cxn modelId="{4AB9A01A-2CD2-475E-A412-E7D8E3901F29}" srcId="{CA09696A-13B3-4DCF-BE25-A909B04B74F5}" destId="{3AC44C3B-ACAD-4D61-9805-775EEF653A29}" srcOrd="0" destOrd="0" parTransId="{92127CA6-5E7C-4E1D-9CAF-C329A2296F6B}" sibTransId="{A3BCC218-1437-4393-8C4D-1D598F1B8B19}"/>
    <dgm:cxn modelId="{099B5537-2D4F-473D-8598-C4A7BB8F3FA4}" srcId="{3AC44C3B-ACAD-4D61-9805-775EEF653A29}" destId="{C526CB82-2829-43AD-8C32-BEFC888CF056}" srcOrd="2" destOrd="0" parTransId="{FC2F7705-18FD-44C4-8397-A3134EEB285D}" sibTransId="{F11C788A-CA33-4367-8336-760FA846D6BF}"/>
    <dgm:cxn modelId="{1536B73C-9E02-4B48-80EA-032282BE4331}" srcId="{3AC44C3B-ACAD-4D61-9805-775EEF653A29}" destId="{85D76E8E-89B9-4BA5-89F4-C648EF7CA1F1}" srcOrd="0" destOrd="0" parTransId="{05530201-7F37-4567-8B00-488F9CCFB67C}" sibTransId="{F0CE34F6-CA1D-46CD-8A7E-CA7FE55E06E5}"/>
    <dgm:cxn modelId="{CF191E3E-B6A3-48C9-94D2-1221B99E18A7}" type="presOf" srcId="{C526CB82-2829-43AD-8C32-BEFC888CF056}" destId="{8529FD2B-8BE8-4EAC-9B9A-D0B2608639FF}" srcOrd="0" destOrd="0" presId="urn:microsoft.com/office/officeart/2008/layout/LinedList"/>
    <dgm:cxn modelId="{AFA29C4E-F26F-4BDD-B3D5-7FF4E73286B1}" type="presOf" srcId="{939140F3-033D-471C-9A15-AB28671DA0E8}" destId="{BE23EDEE-92D1-4AB4-9D22-4B5EB16A14C1}" srcOrd="0" destOrd="0" presId="urn:microsoft.com/office/officeart/2008/layout/LinedList"/>
    <dgm:cxn modelId="{BB9C695A-25A6-484A-B622-8BB5641DFA74}" type="presOf" srcId="{94338D30-9089-4C46-BA15-A75382E29140}" destId="{EB6FF821-DCFA-4598-A19E-B7ED4852A6DE}" srcOrd="0" destOrd="0" presId="urn:microsoft.com/office/officeart/2008/layout/LinedList"/>
    <dgm:cxn modelId="{3101B68E-0A48-4830-86AD-4BD12987FD8D}" type="presOf" srcId="{3AC44C3B-ACAD-4D61-9805-775EEF653A29}" destId="{DD2B3B70-F5CB-4F3E-B07E-69F5078D8F59}" srcOrd="0" destOrd="0" presId="urn:microsoft.com/office/officeart/2008/layout/LinedList"/>
    <dgm:cxn modelId="{0E5D199E-C31A-4A21-A54D-B81A37B86EBA}" type="presOf" srcId="{85D76E8E-89B9-4BA5-89F4-C648EF7CA1F1}" destId="{C4BFBABF-AA9D-4FA2-A04E-3F0584E1AFCE}" srcOrd="0" destOrd="0" presId="urn:microsoft.com/office/officeart/2008/layout/LinedList"/>
    <dgm:cxn modelId="{40AE44D1-5508-4930-9882-9F7556055DDC}" srcId="{3AC44C3B-ACAD-4D61-9805-775EEF653A29}" destId="{94338D30-9089-4C46-BA15-A75382E29140}" srcOrd="1" destOrd="0" parTransId="{CFD194B5-0089-455B-A369-C82672EFC087}" sibTransId="{447735D6-6BA6-4B66-BC8F-CD886A480855}"/>
    <dgm:cxn modelId="{A87EDEFB-84A9-461C-AB0A-87EBBB5A1FB2}" type="presOf" srcId="{CA09696A-13B3-4DCF-BE25-A909B04B74F5}" destId="{151E169B-4DC5-4261-A6CF-CC842AF2F2A0}" srcOrd="0" destOrd="0" presId="urn:microsoft.com/office/officeart/2008/layout/LinedList"/>
    <dgm:cxn modelId="{86EE0439-4F90-4963-9138-70C67C101F7C}" type="presParOf" srcId="{151E169B-4DC5-4261-A6CF-CC842AF2F2A0}" destId="{2008C352-AB3F-4E46-A78F-F0068706B8FF}" srcOrd="0" destOrd="0" presId="urn:microsoft.com/office/officeart/2008/layout/LinedList"/>
    <dgm:cxn modelId="{33897E7E-D526-4884-BEFB-A4FD4E30C5DE}" type="presParOf" srcId="{151E169B-4DC5-4261-A6CF-CC842AF2F2A0}" destId="{AFAC8983-2902-4A5A-92AB-0B44FA47A9B5}" srcOrd="1" destOrd="0" presId="urn:microsoft.com/office/officeart/2008/layout/LinedList"/>
    <dgm:cxn modelId="{F1A262BF-D390-4289-8BD6-F5ED1E30315F}" type="presParOf" srcId="{AFAC8983-2902-4A5A-92AB-0B44FA47A9B5}" destId="{DD2B3B70-F5CB-4F3E-B07E-69F5078D8F59}" srcOrd="0" destOrd="0" presId="urn:microsoft.com/office/officeart/2008/layout/LinedList"/>
    <dgm:cxn modelId="{52609C2E-4224-474B-8FC8-A9EA57E26179}" type="presParOf" srcId="{AFAC8983-2902-4A5A-92AB-0B44FA47A9B5}" destId="{194CD2B8-6225-4897-B9B3-01D889AEB92E}" srcOrd="1" destOrd="0" presId="urn:microsoft.com/office/officeart/2008/layout/LinedList"/>
    <dgm:cxn modelId="{05866452-7384-4FF3-966D-F0901B945186}" type="presParOf" srcId="{194CD2B8-6225-4897-B9B3-01D889AEB92E}" destId="{FBE23EC1-735C-4836-8BCC-9F6E0786B1C9}" srcOrd="0" destOrd="0" presId="urn:microsoft.com/office/officeart/2008/layout/LinedList"/>
    <dgm:cxn modelId="{B687797F-0B0A-471A-8A1A-159EB33F92C9}" type="presParOf" srcId="{194CD2B8-6225-4897-B9B3-01D889AEB92E}" destId="{48CD62C1-E07D-4593-B18A-FED256CF06CB}" srcOrd="1" destOrd="0" presId="urn:microsoft.com/office/officeart/2008/layout/LinedList"/>
    <dgm:cxn modelId="{15B7EC52-E4FF-4C1F-A507-03C414B7733C}" type="presParOf" srcId="{48CD62C1-E07D-4593-B18A-FED256CF06CB}" destId="{E85A1228-E8BD-4B75-BF9E-16D1429D09D0}" srcOrd="0" destOrd="0" presId="urn:microsoft.com/office/officeart/2008/layout/LinedList"/>
    <dgm:cxn modelId="{4BBA9149-2431-4B1D-86CD-E96E4AFC5E06}" type="presParOf" srcId="{48CD62C1-E07D-4593-B18A-FED256CF06CB}" destId="{C4BFBABF-AA9D-4FA2-A04E-3F0584E1AFCE}" srcOrd="1" destOrd="0" presId="urn:microsoft.com/office/officeart/2008/layout/LinedList"/>
    <dgm:cxn modelId="{4397F3E8-939B-40FF-AD14-A8F485D40AD8}" type="presParOf" srcId="{48CD62C1-E07D-4593-B18A-FED256CF06CB}" destId="{F000EE9F-2F46-4DEF-B5E6-7F288A131EA1}" srcOrd="2" destOrd="0" presId="urn:microsoft.com/office/officeart/2008/layout/LinedList"/>
    <dgm:cxn modelId="{DD6C8FFD-3523-4B3B-B71B-DC2A2F2AF7E9}" type="presParOf" srcId="{194CD2B8-6225-4897-B9B3-01D889AEB92E}" destId="{5DD4E607-DCC9-450C-A973-BDF007EADE3F}" srcOrd="2" destOrd="0" presId="urn:microsoft.com/office/officeart/2008/layout/LinedList"/>
    <dgm:cxn modelId="{316935A2-7D60-4171-89F1-A735535C6710}" type="presParOf" srcId="{194CD2B8-6225-4897-B9B3-01D889AEB92E}" destId="{E3332CF9-4126-4969-8794-DA828FC62A83}" srcOrd="3" destOrd="0" presId="urn:microsoft.com/office/officeart/2008/layout/LinedList"/>
    <dgm:cxn modelId="{B6560E4B-DD51-45E6-A0AF-53F3C6C8FEF5}" type="presParOf" srcId="{194CD2B8-6225-4897-B9B3-01D889AEB92E}" destId="{F05487DE-CB17-483F-BA6C-92C50C2F811B}" srcOrd="4" destOrd="0" presId="urn:microsoft.com/office/officeart/2008/layout/LinedList"/>
    <dgm:cxn modelId="{4AC0519A-84AC-4E4A-8F33-D521A66C0894}" type="presParOf" srcId="{F05487DE-CB17-483F-BA6C-92C50C2F811B}" destId="{CAC6DF83-B1CC-4BD3-BB5F-CC5219693401}" srcOrd="0" destOrd="0" presId="urn:microsoft.com/office/officeart/2008/layout/LinedList"/>
    <dgm:cxn modelId="{18AF254B-7BB6-4927-9DE6-BF9CFD33F912}" type="presParOf" srcId="{F05487DE-CB17-483F-BA6C-92C50C2F811B}" destId="{EB6FF821-DCFA-4598-A19E-B7ED4852A6DE}" srcOrd="1" destOrd="0" presId="urn:microsoft.com/office/officeart/2008/layout/LinedList"/>
    <dgm:cxn modelId="{F779057A-BBB1-4A09-8E62-EEF2BFAB5864}" type="presParOf" srcId="{F05487DE-CB17-483F-BA6C-92C50C2F811B}" destId="{3EAF7279-09CE-4290-AF57-057276EA6EC5}" srcOrd="2" destOrd="0" presId="urn:microsoft.com/office/officeart/2008/layout/LinedList"/>
    <dgm:cxn modelId="{0171ACAB-1E71-4C0E-98B7-880CDF122D2A}" type="presParOf" srcId="{194CD2B8-6225-4897-B9B3-01D889AEB92E}" destId="{21CE3838-AD7F-48F6-9AFF-0FB59B099015}" srcOrd="5" destOrd="0" presId="urn:microsoft.com/office/officeart/2008/layout/LinedList"/>
    <dgm:cxn modelId="{DFB80882-866D-425D-9AD0-DC7F787FF28D}" type="presParOf" srcId="{194CD2B8-6225-4897-B9B3-01D889AEB92E}" destId="{76A69091-53F1-4009-8A8C-8DC04BD2BAFC}" srcOrd="6" destOrd="0" presId="urn:microsoft.com/office/officeart/2008/layout/LinedList"/>
    <dgm:cxn modelId="{DDB2DCFC-0533-4601-991C-A1B05065E2CD}" type="presParOf" srcId="{194CD2B8-6225-4897-B9B3-01D889AEB92E}" destId="{ADA19ECB-4556-4CF3-B8AF-BFD7E8CE5F7A}" srcOrd="7" destOrd="0" presId="urn:microsoft.com/office/officeart/2008/layout/LinedList"/>
    <dgm:cxn modelId="{A035D735-24F5-419C-9C3C-E59144790354}" type="presParOf" srcId="{ADA19ECB-4556-4CF3-B8AF-BFD7E8CE5F7A}" destId="{6144C3FC-575E-44AF-9250-8C7C710DB5B3}" srcOrd="0" destOrd="0" presId="urn:microsoft.com/office/officeart/2008/layout/LinedList"/>
    <dgm:cxn modelId="{63F03A8A-AED3-4BF2-B38E-4B4515BA9653}" type="presParOf" srcId="{ADA19ECB-4556-4CF3-B8AF-BFD7E8CE5F7A}" destId="{8529FD2B-8BE8-4EAC-9B9A-D0B2608639FF}" srcOrd="1" destOrd="0" presId="urn:microsoft.com/office/officeart/2008/layout/LinedList"/>
    <dgm:cxn modelId="{88D35B50-D94D-4B3B-A34F-E3DBC82FDA46}" type="presParOf" srcId="{ADA19ECB-4556-4CF3-B8AF-BFD7E8CE5F7A}" destId="{5A2F4A77-D4D8-4565-8650-01B3378AD33B}" srcOrd="2" destOrd="0" presId="urn:microsoft.com/office/officeart/2008/layout/LinedList"/>
    <dgm:cxn modelId="{5CD6949C-9C62-43FB-96FD-BEE0E2987324}" type="presParOf" srcId="{194CD2B8-6225-4897-B9B3-01D889AEB92E}" destId="{768B2FB0-879A-4412-B8A9-8A1E01A2CDC5}" srcOrd="8" destOrd="0" presId="urn:microsoft.com/office/officeart/2008/layout/LinedList"/>
    <dgm:cxn modelId="{F1C88211-A535-4A61-8122-A6BFE33E0603}" type="presParOf" srcId="{194CD2B8-6225-4897-B9B3-01D889AEB92E}" destId="{8CD8DA04-3603-45A5-8352-800AEC0481CB}" srcOrd="9" destOrd="0" presId="urn:microsoft.com/office/officeart/2008/layout/LinedList"/>
    <dgm:cxn modelId="{F9D0AC61-5F5B-4293-B521-949329BF0A76}" type="presParOf" srcId="{194CD2B8-6225-4897-B9B3-01D889AEB92E}" destId="{7D0D45C4-36C9-49B5-9F40-E91679ED891B}" srcOrd="10" destOrd="0" presId="urn:microsoft.com/office/officeart/2008/layout/LinedList"/>
    <dgm:cxn modelId="{AC694726-B1BE-48DA-A8F0-A61CCC52CC37}" type="presParOf" srcId="{7D0D45C4-36C9-49B5-9F40-E91679ED891B}" destId="{BD7E2BC5-DC22-4CA5-96B3-006336E31404}" srcOrd="0" destOrd="0" presId="urn:microsoft.com/office/officeart/2008/layout/LinedList"/>
    <dgm:cxn modelId="{3A96E7CA-218B-4F92-AB47-D360B635D726}" type="presParOf" srcId="{7D0D45C4-36C9-49B5-9F40-E91679ED891B}" destId="{BE23EDEE-92D1-4AB4-9D22-4B5EB16A14C1}" srcOrd="1" destOrd="0" presId="urn:microsoft.com/office/officeart/2008/layout/LinedList"/>
    <dgm:cxn modelId="{0CD13462-6BBB-41A7-B0FD-BAE6F0533149}" type="presParOf" srcId="{7D0D45C4-36C9-49B5-9F40-E91679ED891B}" destId="{9545D4F2-519D-4D84-8ACC-0E44BD17B749}" srcOrd="2" destOrd="0" presId="urn:microsoft.com/office/officeart/2008/layout/LinedList"/>
    <dgm:cxn modelId="{20B2E1B1-4972-4A2B-8BB1-5D371E7550F1}" type="presParOf" srcId="{194CD2B8-6225-4897-B9B3-01D889AEB92E}" destId="{96A69E79-E243-429D-99FE-FEC6102C59B1}" srcOrd="11" destOrd="0" presId="urn:microsoft.com/office/officeart/2008/layout/LinedList"/>
    <dgm:cxn modelId="{8881EDCB-49DC-4B5B-96D9-3D2A3E561B4B}" type="presParOf" srcId="{194CD2B8-6225-4897-B9B3-01D889AEB92E}" destId="{C6056C10-C4DB-4F69-99D4-9ED6CEDCA06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37014-4D5B-4BFD-9503-823AB7ACDF4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1FA5F9-9255-4F67-9FDF-694551B091D7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AND</a:t>
          </a:r>
          <a:r>
            <a:rPr lang="en-US" sz="1800" dirty="0"/>
            <a:t> between keywords to narrow your search</a:t>
          </a:r>
        </a:p>
      </dgm:t>
    </dgm:pt>
    <dgm:pt modelId="{417D5D9D-CECC-47BF-AFE1-060099972121}" type="parTrans" cxnId="{05F9BC7D-0457-489E-A40D-43FE5F98C71F}">
      <dgm:prSet/>
      <dgm:spPr/>
      <dgm:t>
        <a:bodyPr/>
        <a:lstStyle/>
        <a:p>
          <a:endParaRPr lang="en-US"/>
        </a:p>
      </dgm:t>
    </dgm:pt>
    <dgm:pt modelId="{07D08080-27F1-4945-8468-DF187A9875B9}" type="sibTrans" cxnId="{05F9BC7D-0457-489E-A40D-43FE5F98C71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87B042-A16B-46BC-8E79-07FDD2BBF64A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recidivism AND youth</a:t>
          </a:r>
          <a:endParaRPr lang="en-US" sz="1800" dirty="0"/>
        </a:p>
      </dgm:t>
    </dgm:pt>
    <dgm:pt modelId="{1913CC0B-5A31-496D-AE22-27895A8504D0}" type="parTrans" cxnId="{21ECDF14-6500-434E-A8FE-FB5919347C58}">
      <dgm:prSet/>
      <dgm:spPr/>
      <dgm:t>
        <a:bodyPr/>
        <a:lstStyle/>
        <a:p>
          <a:endParaRPr lang="en-US"/>
        </a:p>
      </dgm:t>
    </dgm:pt>
    <dgm:pt modelId="{FB48D87C-A73D-41DA-8E5B-1C7B4A0834B2}" type="sibTrans" cxnId="{21ECDF14-6500-434E-A8FE-FB5919347C58}">
      <dgm:prSet/>
      <dgm:spPr/>
      <dgm:t>
        <a:bodyPr/>
        <a:lstStyle/>
        <a:p>
          <a:endParaRPr lang="en-US"/>
        </a:p>
      </dgm:t>
    </dgm:pt>
    <dgm:pt modelId="{9C122500-F6CE-4E7B-9B3A-D3891A3A4DA6}">
      <dgm:prSet custT="1"/>
      <dgm:spPr/>
      <dgm:t>
        <a:bodyPr/>
        <a:lstStyle/>
        <a:p>
          <a:r>
            <a:rPr lang="en-US" sz="1600" dirty="0"/>
            <a:t>Use </a:t>
          </a:r>
          <a:r>
            <a:rPr lang="en-US" sz="1600" b="1" dirty="0"/>
            <a:t>OR</a:t>
          </a:r>
          <a:r>
            <a:rPr lang="en-US" sz="1600" dirty="0"/>
            <a:t> between keywords to broaden your search</a:t>
          </a:r>
        </a:p>
      </dgm:t>
    </dgm:pt>
    <dgm:pt modelId="{4A8E6374-A714-46A7-AC5E-0623CFF2E7A9}" type="parTrans" cxnId="{2D494B38-B49C-4A7D-A940-33C4D9593A4D}">
      <dgm:prSet/>
      <dgm:spPr/>
      <dgm:t>
        <a:bodyPr/>
        <a:lstStyle/>
        <a:p>
          <a:endParaRPr lang="en-US"/>
        </a:p>
      </dgm:t>
    </dgm:pt>
    <dgm:pt modelId="{1E833614-1A60-4E0F-B6E9-DE83A95E2647}" type="sibTrans" cxnId="{2D494B38-B49C-4A7D-A940-33C4D9593A4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FAA76A1-6847-4461-B42C-44BD791B2472}">
      <dgm:prSet custT="1"/>
      <dgm:spPr/>
      <dgm:t>
        <a:bodyPr/>
        <a:lstStyle/>
        <a:p>
          <a:r>
            <a:rPr lang="en-US" sz="1600" dirty="0"/>
            <a:t>For example: </a:t>
          </a:r>
          <a:r>
            <a:rPr lang="en-US" sz="1600" b="1" dirty="0"/>
            <a:t>Aboriginal OR Indigenous OR First Nations</a:t>
          </a:r>
          <a:endParaRPr lang="en-US" sz="1600" dirty="0"/>
        </a:p>
      </dgm:t>
    </dgm:pt>
    <dgm:pt modelId="{7530E095-26E8-46F6-A3A6-41D8075D1D0C}" type="parTrans" cxnId="{17C8C87B-19F9-4F54-9EB2-83B2EF2CC6BB}">
      <dgm:prSet/>
      <dgm:spPr/>
      <dgm:t>
        <a:bodyPr/>
        <a:lstStyle/>
        <a:p>
          <a:endParaRPr lang="en-US"/>
        </a:p>
      </dgm:t>
    </dgm:pt>
    <dgm:pt modelId="{AE04C639-2E57-46D5-BC05-6779C7D16707}" type="sibTrans" cxnId="{17C8C87B-19F9-4F54-9EB2-83B2EF2CC6BB}">
      <dgm:prSet/>
      <dgm:spPr/>
      <dgm:t>
        <a:bodyPr/>
        <a:lstStyle/>
        <a:p>
          <a:endParaRPr lang="en-US"/>
        </a:p>
      </dgm:t>
    </dgm:pt>
    <dgm:pt modelId="{A804F495-8DD4-422A-982F-A3AE2F94651E}">
      <dgm:prSet custT="1"/>
      <dgm:spPr/>
      <dgm:t>
        <a:bodyPr/>
        <a:lstStyle/>
        <a:p>
          <a:r>
            <a:rPr lang="en-US" sz="1800" dirty="0"/>
            <a:t>Use </a:t>
          </a:r>
          <a:r>
            <a:rPr lang="en-US" sz="1800" b="1" dirty="0"/>
            <a:t>quotation marks </a:t>
          </a:r>
          <a:r>
            <a:rPr lang="en-US" sz="1800" dirty="0"/>
            <a:t>around an exact phrase</a:t>
          </a:r>
        </a:p>
      </dgm:t>
    </dgm:pt>
    <dgm:pt modelId="{A079881D-A13F-4C2F-80AF-611CE40B7083}" type="parTrans" cxnId="{BAA88C77-F56E-4F60-BFA6-5261FADEE593}">
      <dgm:prSet/>
      <dgm:spPr/>
      <dgm:t>
        <a:bodyPr/>
        <a:lstStyle/>
        <a:p>
          <a:endParaRPr lang="en-US"/>
        </a:p>
      </dgm:t>
    </dgm:pt>
    <dgm:pt modelId="{AD5736EF-3EBF-4231-AA29-FC0621C229B5}" type="sibTrans" cxnId="{BAA88C77-F56E-4F60-BFA6-5261FADEE5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0F85101-2C84-477D-AC46-8A813C541F38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/>
            <a:t>“young offender”</a:t>
          </a:r>
          <a:endParaRPr lang="en-US" sz="1800" dirty="0"/>
        </a:p>
      </dgm:t>
    </dgm:pt>
    <dgm:pt modelId="{B602337B-FAC2-46F6-8184-B4F9E2F3E6EB}" type="parTrans" cxnId="{8E143461-6021-4BF1-8E3E-3D5CF2270C5B}">
      <dgm:prSet/>
      <dgm:spPr/>
      <dgm:t>
        <a:bodyPr/>
        <a:lstStyle/>
        <a:p>
          <a:endParaRPr lang="en-US"/>
        </a:p>
      </dgm:t>
    </dgm:pt>
    <dgm:pt modelId="{A8184641-8888-4844-94E6-CA51E3F6BF5A}" type="sibTrans" cxnId="{8E143461-6021-4BF1-8E3E-3D5CF2270C5B}">
      <dgm:prSet/>
      <dgm:spPr/>
      <dgm:t>
        <a:bodyPr/>
        <a:lstStyle/>
        <a:p>
          <a:endParaRPr lang="en-US"/>
        </a:p>
      </dgm:t>
    </dgm:pt>
    <dgm:pt modelId="{DE83A405-B7E5-4EA6-921C-8224AA1973CE}">
      <dgm:prSet custT="1"/>
      <dgm:spPr/>
      <dgm:t>
        <a:bodyPr/>
        <a:lstStyle/>
        <a:p>
          <a:r>
            <a:rPr lang="en-US" sz="1800" dirty="0"/>
            <a:t>Use an </a:t>
          </a:r>
          <a:r>
            <a:rPr lang="en-US" sz="1800" b="1" dirty="0"/>
            <a:t>asterisk</a:t>
          </a:r>
          <a:r>
            <a:rPr lang="en-US" sz="1800" dirty="0"/>
            <a:t> (</a:t>
          </a:r>
          <a:r>
            <a:rPr lang="en-US" sz="1800" b="1" dirty="0"/>
            <a:t>*</a:t>
          </a:r>
          <a:r>
            <a:rPr lang="en-US" sz="1800" dirty="0"/>
            <a:t>) to find related terms</a:t>
          </a:r>
        </a:p>
      </dgm:t>
    </dgm:pt>
    <dgm:pt modelId="{BB143E90-D992-48B6-90C9-05C6C6381C21}" type="parTrans" cxnId="{D8D34D27-7E54-4BE9-A036-55D6F04F6F48}">
      <dgm:prSet/>
      <dgm:spPr/>
      <dgm:t>
        <a:bodyPr/>
        <a:lstStyle/>
        <a:p>
          <a:endParaRPr lang="en-US"/>
        </a:p>
      </dgm:t>
    </dgm:pt>
    <dgm:pt modelId="{38615603-7779-4B29-8A30-0D3145D8BEBA}" type="sibTrans" cxnId="{D8D34D27-7E54-4BE9-A036-55D6F04F6F4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DE9FD24-8CD9-4D75-9D0C-C07E76C1E342}">
      <dgm:prSet custT="1"/>
      <dgm:spPr/>
      <dgm:t>
        <a:bodyPr/>
        <a:lstStyle/>
        <a:p>
          <a:r>
            <a:rPr lang="en-US" sz="1800" dirty="0"/>
            <a:t>For example: </a:t>
          </a:r>
          <a:r>
            <a:rPr lang="en-US" sz="1800" b="1" dirty="0" err="1"/>
            <a:t>Canad</a:t>
          </a:r>
          <a:r>
            <a:rPr lang="en-US" sz="1800" b="1" dirty="0"/>
            <a:t>* </a:t>
          </a:r>
          <a:r>
            <a:rPr lang="en-US" sz="1800" dirty="0"/>
            <a:t>retrieves: </a:t>
          </a:r>
          <a:r>
            <a:rPr lang="en-US" sz="1800" b="1" dirty="0"/>
            <a:t>Canada</a:t>
          </a:r>
          <a:r>
            <a:rPr lang="en-US" sz="1800" dirty="0"/>
            <a:t>, </a:t>
          </a:r>
          <a:r>
            <a:rPr lang="en-US" sz="1800" b="1" dirty="0"/>
            <a:t>Canadian</a:t>
          </a:r>
          <a:r>
            <a:rPr lang="en-US" sz="1800" dirty="0"/>
            <a:t>, etc. </a:t>
          </a:r>
        </a:p>
      </dgm:t>
    </dgm:pt>
    <dgm:pt modelId="{D2F709F4-5FD4-4534-88D1-043DF2F908DE}" type="parTrans" cxnId="{B254003C-409D-4630-840F-60392D13DAF4}">
      <dgm:prSet/>
      <dgm:spPr/>
      <dgm:t>
        <a:bodyPr/>
        <a:lstStyle/>
        <a:p>
          <a:endParaRPr lang="en-US"/>
        </a:p>
      </dgm:t>
    </dgm:pt>
    <dgm:pt modelId="{27AA9411-27E1-4FBB-9526-2E5813EDDF76}" type="sibTrans" cxnId="{B254003C-409D-4630-840F-60392D13DAF4}">
      <dgm:prSet/>
      <dgm:spPr/>
      <dgm:t>
        <a:bodyPr/>
        <a:lstStyle/>
        <a:p>
          <a:endParaRPr lang="en-US"/>
        </a:p>
      </dgm:t>
    </dgm:pt>
    <dgm:pt modelId="{DF43BCFC-5274-45E2-8A94-52781A1A66FE}" type="pres">
      <dgm:prSet presAssocID="{1C037014-4D5B-4BFD-9503-823AB7ACDF4A}" presName="Name0" presStyleCnt="0">
        <dgm:presLayoutVars>
          <dgm:animLvl val="lvl"/>
          <dgm:resizeHandles val="exact"/>
        </dgm:presLayoutVars>
      </dgm:prSet>
      <dgm:spPr/>
    </dgm:pt>
    <dgm:pt modelId="{681DB369-F229-4BA7-BF20-4A17399D9B94}" type="pres">
      <dgm:prSet presAssocID="{631FA5F9-9255-4F67-9FDF-694551B091D7}" presName="compositeNode" presStyleCnt="0">
        <dgm:presLayoutVars>
          <dgm:bulletEnabled val="1"/>
        </dgm:presLayoutVars>
      </dgm:prSet>
      <dgm:spPr/>
    </dgm:pt>
    <dgm:pt modelId="{CEB704BD-00EA-4726-ACEE-25D222B5F1B5}" type="pres">
      <dgm:prSet presAssocID="{631FA5F9-9255-4F67-9FDF-694551B091D7}" presName="bgRect" presStyleLbl="bgAccFollowNode1" presStyleIdx="0" presStyleCnt="4"/>
      <dgm:spPr/>
    </dgm:pt>
    <dgm:pt modelId="{900AB726-F8D0-4F0D-8D81-2B4A7205FFB2}" type="pres">
      <dgm:prSet presAssocID="{07D08080-27F1-4945-8468-DF187A9875B9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040C8DA-A8D8-4A01-9D6D-E90D218B3D72}" type="pres">
      <dgm:prSet presAssocID="{631FA5F9-9255-4F67-9FDF-694551B091D7}" presName="bottomLine" presStyleLbl="alignNode1" presStyleIdx="1" presStyleCnt="8">
        <dgm:presLayoutVars/>
      </dgm:prSet>
      <dgm:spPr/>
    </dgm:pt>
    <dgm:pt modelId="{E5860C11-D6BF-4408-8CDC-BEB35CDF54A1}" type="pres">
      <dgm:prSet presAssocID="{631FA5F9-9255-4F67-9FDF-694551B091D7}" presName="nodeText" presStyleLbl="bgAccFollowNode1" presStyleIdx="0" presStyleCnt="4">
        <dgm:presLayoutVars>
          <dgm:bulletEnabled val="1"/>
        </dgm:presLayoutVars>
      </dgm:prSet>
      <dgm:spPr/>
    </dgm:pt>
    <dgm:pt modelId="{158EE7B7-32CA-41FD-821D-0E323173FBA0}" type="pres">
      <dgm:prSet presAssocID="{07D08080-27F1-4945-8468-DF187A9875B9}" presName="sibTrans" presStyleCnt="0"/>
      <dgm:spPr/>
    </dgm:pt>
    <dgm:pt modelId="{DB495DAE-B275-47C8-9529-FA3563014A19}" type="pres">
      <dgm:prSet presAssocID="{9C122500-F6CE-4E7B-9B3A-D3891A3A4DA6}" presName="compositeNode" presStyleCnt="0">
        <dgm:presLayoutVars>
          <dgm:bulletEnabled val="1"/>
        </dgm:presLayoutVars>
      </dgm:prSet>
      <dgm:spPr/>
    </dgm:pt>
    <dgm:pt modelId="{095E0084-E899-4E13-8FEE-0748EAB23293}" type="pres">
      <dgm:prSet presAssocID="{9C122500-F6CE-4E7B-9B3A-D3891A3A4DA6}" presName="bgRect" presStyleLbl="bgAccFollowNode1" presStyleIdx="1" presStyleCnt="4"/>
      <dgm:spPr/>
    </dgm:pt>
    <dgm:pt modelId="{7BEB185C-6AAF-4A50-BC7B-FF52766EE472}" type="pres">
      <dgm:prSet presAssocID="{1E833614-1A60-4E0F-B6E9-DE83A95E264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0E5BC402-2754-4CA4-A239-E6392EAB49BC}" type="pres">
      <dgm:prSet presAssocID="{9C122500-F6CE-4E7B-9B3A-D3891A3A4DA6}" presName="bottomLine" presStyleLbl="alignNode1" presStyleIdx="3" presStyleCnt="8">
        <dgm:presLayoutVars/>
      </dgm:prSet>
      <dgm:spPr/>
    </dgm:pt>
    <dgm:pt modelId="{B804D946-8288-4159-97E3-22A35D97E28B}" type="pres">
      <dgm:prSet presAssocID="{9C122500-F6CE-4E7B-9B3A-D3891A3A4DA6}" presName="nodeText" presStyleLbl="bgAccFollowNode1" presStyleIdx="1" presStyleCnt="4">
        <dgm:presLayoutVars>
          <dgm:bulletEnabled val="1"/>
        </dgm:presLayoutVars>
      </dgm:prSet>
      <dgm:spPr/>
    </dgm:pt>
    <dgm:pt modelId="{3620287F-77E0-41B9-949E-F2C0F62E4963}" type="pres">
      <dgm:prSet presAssocID="{1E833614-1A60-4E0F-B6E9-DE83A95E2647}" presName="sibTrans" presStyleCnt="0"/>
      <dgm:spPr/>
    </dgm:pt>
    <dgm:pt modelId="{47EE59E7-8702-4E71-8108-BCFC151A87BA}" type="pres">
      <dgm:prSet presAssocID="{A804F495-8DD4-422A-982F-A3AE2F94651E}" presName="compositeNode" presStyleCnt="0">
        <dgm:presLayoutVars>
          <dgm:bulletEnabled val="1"/>
        </dgm:presLayoutVars>
      </dgm:prSet>
      <dgm:spPr/>
    </dgm:pt>
    <dgm:pt modelId="{0337FF62-0258-45AC-AD7E-F3BB23ECF6C4}" type="pres">
      <dgm:prSet presAssocID="{A804F495-8DD4-422A-982F-A3AE2F94651E}" presName="bgRect" presStyleLbl="bgAccFollowNode1" presStyleIdx="2" presStyleCnt="4"/>
      <dgm:spPr/>
    </dgm:pt>
    <dgm:pt modelId="{E5636107-AB8F-47D3-9970-74FDDD39C178}" type="pres">
      <dgm:prSet presAssocID="{AD5736EF-3EBF-4231-AA29-FC0621C229B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147B01D-3B94-45A4-AF02-5E270FE827A2}" type="pres">
      <dgm:prSet presAssocID="{A804F495-8DD4-422A-982F-A3AE2F94651E}" presName="bottomLine" presStyleLbl="alignNode1" presStyleIdx="5" presStyleCnt="8">
        <dgm:presLayoutVars/>
      </dgm:prSet>
      <dgm:spPr/>
    </dgm:pt>
    <dgm:pt modelId="{499F7662-E105-45BB-A1C9-D38EFE9CB122}" type="pres">
      <dgm:prSet presAssocID="{A804F495-8DD4-422A-982F-A3AE2F94651E}" presName="nodeText" presStyleLbl="bgAccFollowNode1" presStyleIdx="2" presStyleCnt="4">
        <dgm:presLayoutVars>
          <dgm:bulletEnabled val="1"/>
        </dgm:presLayoutVars>
      </dgm:prSet>
      <dgm:spPr/>
    </dgm:pt>
    <dgm:pt modelId="{47AA6245-7CA2-4C52-BA79-F751C66FEF58}" type="pres">
      <dgm:prSet presAssocID="{AD5736EF-3EBF-4231-AA29-FC0621C229B5}" presName="sibTrans" presStyleCnt="0"/>
      <dgm:spPr/>
    </dgm:pt>
    <dgm:pt modelId="{134520B9-C666-4002-82AF-93BF31FE83F3}" type="pres">
      <dgm:prSet presAssocID="{DE83A405-B7E5-4EA6-921C-8224AA1973CE}" presName="compositeNode" presStyleCnt="0">
        <dgm:presLayoutVars>
          <dgm:bulletEnabled val="1"/>
        </dgm:presLayoutVars>
      </dgm:prSet>
      <dgm:spPr/>
    </dgm:pt>
    <dgm:pt modelId="{8CA92830-4592-4B32-8E0D-430159AC6AEA}" type="pres">
      <dgm:prSet presAssocID="{DE83A405-B7E5-4EA6-921C-8224AA1973CE}" presName="bgRect" presStyleLbl="bgAccFollowNode1" presStyleIdx="3" presStyleCnt="4"/>
      <dgm:spPr/>
    </dgm:pt>
    <dgm:pt modelId="{B6440888-66BB-4910-98F1-79F8D7AA3DA1}" type="pres">
      <dgm:prSet presAssocID="{38615603-7779-4B29-8A30-0D3145D8BEB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1462173-037F-445A-A778-AEF8645869BF}" type="pres">
      <dgm:prSet presAssocID="{DE83A405-B7E5-4EA6-921C-8224AA1973CE}" presName="bottomLine" presStyleLbl="alignNode1" presStyleIdx="7" presStyleCnt="8">
        <dgm:presLayoutVars/>
      </dgm:prSet>
      <dgm:spPr/>
    </dgm:pt>
    <dgm:pt modelId="{7AD4181E-D24E-44A6-A615-70DFBD3FD341}" type="pres">
      <dgm:prSet presAssocID="{DE83A405-B7E5-4EA6-921C-8224AA1973C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9A1B203-90D2-4668-BD35-A1B21BC3ACEE}" type="presOf" srcId="{DE83A405-B7E5-4EA6-921C-8224AA1973CE}" destId="{7AD4181E-D24E-44A6-A615-70DFBD3FD341}" srcOrd="1" destOrd="0" presId="urn:microsoft.com/office/officeart/2016/7/layout/BasicLinearProcessNumbered"/>
    <dgm:cxn modelId="{21ECDF14-6500-434E-A8FE-FB5919347C58}" srcId="{631FA5F9-9255-4F67-9FDF-694551B091D7}" destId="{B587B042-A16B-46BC-8E79-07FDD2BBF64A}" srcOrd="0" destOrd="0" parTransId="{1913CC0B-5A31-496D-AE22-27895A8504D0}" sibTransId="{FB48D87C-A73D-41DA-8E5B-1C7B4A0834B2}"/>
    <dgm:cxn modelId="{D8D34D27-7E54-4BE9-A036-55D6F04F6F48}" srcId="{1C037014-4D5B-4BFD-9503-823AB7ACDF4A}" destId="{DE83A405-B7E5-4EA6-921C-8224AA1973CE}" srcOrd="3" destOrd="0" parTransId="{BB143E90-D992-48B6-90C9-05C6C6381C21}" sibTransId="{38615603-7779-4B29-8A30-0D3145D8BEBA}"/>
    <dgm:cxn modelId="{7DAD0435-DA56-4FC0-AB77-54806C409D28}" type="presOf" srcId="{9C122500-F6CE-4E7B-9B3A-D3891A3A4DA6}" destId="{B804D946-8288-4159-97E3-22A35D97E28B}" srcOrd="1" destOrd="0" presId="urn:microsoft.com/office/officeart/2016/7/layout/BasicLinearProcessNumbered"/>
    <dgm:cxn modelId="{2D494B38-B49C-4A7D-A940-33C4D9593A4D}" srcId="{1C037014-4D5B-4BFD-9503-823AB7ACDF4A}" destId="{9C122500-F6CE-4E7B-9B3A-D3891A3A4DA6}" srcOrd="1" destOrd="0" parTransId="{4A8E6374-A714-46A7-AC5E-0623CFF2E7A9}" sibTransId="{1E833614-1A60-4E0F-B6E9-DE83A95E2647}"/>
    <dgm:cxn modelId="{B254003C-409D-4630-840F-60392D13DAF4}" srcId="{DE83A405-B7E5-4EA6-921C-8224AA1973CE}" destId="{4DE9FD24-8CD9-4D75-9D0C-C07E76C1E342}" srcOrd="0" destOrd="0" parTransId="{D2F709F4-5FD4-4534-88D1-043DF2F908DE}" sibTransId="{27AA9411-27E1-4FBB-9526-2E5813EDDF76}"/>
    <dgm:cxn modelId="{0518443C-0BD7-4C32-AC20-B01BE524AD06}" type="presOf" srcId="{1C037014-4D5B-4BFD-9503-823AB7ACDF4A}" destId="{DF43BCFC-5274-45E2-8A94-52781A1A66FE}" srcOrd="0" destOrd="0" presId="urn:microsoft.com/office/officeart/2016/7/layout/BasicLinearProcessNumbered"/>
    <dgm:cxn modelId="{19830F5C-25AF-400F-BBFB-ABD8236338F0}" type="presOf" srcId="{EFAA76A1-6847-4461-B42C-44BD791B2472}" destId="{B804D946-8288-4159-97E3-22A35D97E28B}" srcOrd="0" destOrd="1" presId="urn:microsoft.com/office/officeart/2016/7/layout/BasicLinearProcessNumbered"/>
    <dgm:cxn modelId="{A96C0C61-323B-49F4-8D6F-14FFBB22E734}" type="presOf" srcId="{D0F85101-2C84-477D-AC46-8A813C541F38}" destId="{499F7662-E105-45BB-A1C9-D38EFE9CB122}" srcOrd="0" destOrd="1" presId="urn:microsoft.com/office/officeart/2016/7/layout/BasicLinearProcessNumbered"/>
    <dgm:cxn modelId="{8E143461-6021-4BF1-8E3E-3D5CF2270C5B}" srcId="{A804F495-8DD4-422A-982F-A3AE2F94651E}" destId="{D0F85101-2C84-477D-AC46-8A813C541F38}" srcOrd="0" destOrd="0" parTransId="{B602337B-FAC2-46F6-8184-B4F9E2F3E6EB}" sibTransId="{A8184641-8888-4844-94E6-CA51E3F6BF5A}"/>
    <dgm:cxn modelId="{BAA88C77-F56E-4F60-BFA6-5261FADEE593}" srcId="{1C037014-4D5B-4BFD-9503-823AB7ACDF4A}" destId="{A804F495-8DD4-422A-982F-A3AE2F94651E}" srcOrd="2" destOrd="0" parTransId="{A079881D-A13F-4C2F-80AF-611CE40B7083}" sibTransId="{AD5736EF-3EBF-4231-AA29-FC0621C229B5}"/>
    <dgm:cxn modelId="{CE4D4358-7E74-45B3-908C-F8C3A789C2AD}" type="presOf" srcId="{4DE9FD24-8CD9-4D75-9D0C-C07E76C1E342}" destId="{7AD4181E-D24E-44A6-A615-70DFBD3FD341}" srcOrd="0" destOrd="1" presId="urn:microsoft.com/office/officeart/2016/7/layout/BasicLinearProcessNumbered"/>
    <dgm:cxn modelId="{F125077B-AB25-4D42-AFC0-7AC340E7558D}" type="presOf" srcId="{B587B042-A16B-46BC-8E79-07FDD2BBF64A}" destId="{E5860C11-D6BF-4408-8CDC-BEB35CDF54A1}" srcOrd="0" destOrd="1" presId="urn:microsoft.com/office/officeart/2016/7/layout/BasicLinearProcessNumbered"/>
    <dgm:cxn modelId="{17C8C87B-19F9-4F54-9EB2-83B2EF2CC6BB}" srcId="{9C122500-F6CE-4E7B-9B3A-D3891A3A4DA6}" destId="{EFAA76A1-6847-4461-B42C-44BD791B2472}" srcOrd="0" destOrd="0" parTransId="{7530E095-26E8-46F6-A3A6-41D8075D1D0C}" sibTransId="{AE04C639-2E57-46D5-BC05-6779C7D16707}"/>
    <dgm:cxn modelId="{05F9BC7D-0457-489E-A40D-43FE5F98C71F}" srcId="{1C037014-4D5B-4BFD-9503-823AB7ACDF4A}" destId="{631FA5F9-9255-4F67-9FDF-694551B091D7}" srcOrd="0" destOrd="0" parTransId="{417D5D9D-CECC-47BF-AFE1-060099972121}" sibTransId="{07D08080-27F1-4945-8468-DF187A9875B9}"/>
    <dgm:cxn modelId="{56092286-86F5-49A2-9C29-E10433F0FD66}" type="presOf" srcId="{A804F495-8DD4-422A-982F-A3AE2F94651E}" destId="{0337FF62-0258-45AC-AD7E-F3BB23ECF6C4}" srcOrd="0" destOrd="0" presId="urn:microsoft.com/office/officeart/2016/7/layout/BasicLinearProcessNumbered"/>
    <dgm:cxn modelId="{13D14489-CA49-4D20-AFF4-84ECC3A1EC95}" type="presOf" srcId="{631FA5F9-9255-4F67-9FDF-694551B091D7}" destId="{E5860C11-D6BF-4408-8CDC-BEB35CDF54A1}" srcOrd="1" destOrd="0" presId="urn:microsoft.com/office/officeart/2016/7/layout/BasicLinearProcessNumbered"/>
    <dgm:cxn modelId="{E9F3969B-2E2F-4500-A233-33B40D2C869F}" type="presOf" srcId="{631FA5F9-9255-4F67-9FDF-694551B091D7}" destId="{CEB704BD-00EA-4726-ACEE-25D222B5F1B5}" srcOrd="0" destOrd="0" presId="urn:microsoft.com/office/officeart/2016/7/layout/BasicLinearProcessNumbered"/>
    <dgm:cxn modelId="{8364B1A0-0079-46BD-BF4F-5B9B267FCBE6}" type="presOf" srcId="{07D08080-27F1-4945-8468-DF187A9875B9}" destId="{900AB726-F8D0-4F0D-8D81-2B4A7205FFB2}" srcOrd="0" destOrd="0" presId="urn:microsoft.com/office/officeart/2016/7/layout/BasicLinearProcessNumbered"/>
    <dgm:cxn modelId="{38FEB1A1-6EBE-4DC3-A585-7125265D5DA1}" type="presOf" srcId="{AD5736EF-3EBF-4231-AA29-FC0621C229B5}" destId="{E5636107-AB8F-47D3-9970-74FDDD39C178}" srcOrd="0" destOrd="0" presId="urn:microsoft.com/office/officeart/2016/7/layout/BasicLinearProcessNumbered"/>
    <dgm:cxn modelId="{6EB37BB7-1542-4430-9CCD-36ABA9565003}" type="presOf" srcId="{38615603-7779-4B29-8A30-0D3145D8BEBA}" destId="{B6440888-66BB-4910-98F1-79F8D7AA3DA1}" srcOrd="0" destOrd="0" presId="urn:microsoft.com/office/officeart/2016/7/layout/BasicLinearProcessNumbered"/>
    <dgm:cxn modelId="{6F846ED7-FAD8-4BF1-9F58-4A516843A169}" type="presOf" srcId="{DE83A405-B7E5-4EA6-921C-8224AA1973CE}" destId="{8CA92830-4592-4B32-8E0D-430159AC6AEA}" srcOrd="0" destOrd="0" presId="urn:microsoft.com/office/officeart/2016/7/layout/BasicLinearProcessNumbered"/>
    <dgm:cxn modelId="{821B75D7-BEF9-4CAC-91AF-D71CD348BFB7}" type="presOf" srcId="{1E833614-1A60-4E0F-B6E9-DE83A95E2647}" destId="{7BEB185C-6AAF-4A50-BC7B-FF52766EE472}" srcOrd="0" destOrd="0" presId="urn:microsoft.com/office/officeart/2016/7/layout/BasicLinearProcessNumbered"/>
    <dgm:cxn modelId="{B4E3ABE0-E032-4A25-BF11-4BFD92344DEC}" type="presOf" srcId="{9C122500-F6CE-4E7B-9B3A-D3891A3A4DA6}" destId="{095E0084-E899-4E13-8FEE-0748EAB23293}" srcOrd="0" destOrd="0" presId="urn:microsoft.com/office/officeart/2016/7/layout/BasicLinearProcessNumbered"/>
    <dgm:cxn modelId="{6239E1E2-4B42-46FB-AFC3-1E48B0EC9D7E}" type="presOf" srcId="{A804F495-8DD4-422A-982F-A3AE2F94651E}" destId="{499F7662-E105-45BB-A1C9-D38EFE9CB122}" srcOrd="1" destOrd="0" presId="urn:microsoft.com/office/officeart/2016/7/layout/BasicLinearProcessNumbered"/>
    <dgm:cxn modelId="{4FB108F3-DFAB-48DC-A74A-FE3769F727A1}" type="presParOf" srcId="{DF43BCFC-5274-45E2-8A94-52781A1A66FE}" destId="{681DB369-F229-4BA7-BF20-4A17399D9B94}" srcOrd="0" destOrd="0" presId="urn:microsoft.com/office/officeart/2016/7/layout/BasicLinearProcessNumbered"/>
    <dgm:cxn modelId="{D04BBC3B-B746-4F17-B4E0-59D2BDC85C46}" type="presParOf" srcId="{681DB369-F229-4BA7-BF20-4A17399D9B94}" destId="{CEB704BD-00EA-4726-ACEE-25D222B5F1B5}" srcOrd="0" destOrd="0" presId="urn:microsoft.com/office/officeart/2016/7/layout/BasicLinearProcessNumbered"/>
    <dgm:cxn modelId="{47D16CB4-4850-417B-A125-A7EEA3B45856}" type="presParOf" srcId="{681DB369-F229-4BA7-BF20-4A17399D9B94}" destId="{900AB726-F8D0-4F0D-8D81-2B4A7205FFB2}" srcOrd="1" destOrd="0" presId="urn:microsoft.com/office/officeart/2016/7/layout/BasicLinearProcessNumbered"/>
    <dgm:cxn modelId="{A79F74B1-2091-4F81-8BA8-7DA6320B5D6C}" type="presParOf" srcId="{681DB369-F229-4BA7-BF20-4A17399D9B94}" destId="{7040C8DA-A8D8-4A01-9D6D-E90D218B3D72}" srcOrd="2" destOrd="0" presId="urn:microsoft.com/office/officeart/2016/7/layout/BasicLinearProcessNumbered"/>
    <dgm:cxn modelId="{E1EE6015-5BD9-4EC3-ABD8-4960FAA5E374}" type="presParOf" srcId="{681DB369-F229-4BA7-BF20-4A17399D9B94}" destId="{E5860C11-D6BF-4408-8CDC-BEB35CDF54A1}" srcOrd="3" destOrd="0" presId="urn:microsoft.com/office/officeart/2016/7/layout/BasicLinearProcessNumbered"/>
    <dgm:cxn modelId="{7B3B50ED-2AC2-4DC3-B7FF-15397112E048}" type="presParOf" srcId="{DF43BCFC-5274-45E2-8A94-52781A1A66FE}" destId="{158EE7B7-32CA-41FD-821D-0E323173FBA0}" srcOrd="1" destOrd="0" presId="urn:microsoft.com/office/officeart/2016/7/layout/BasicLinearProcessNumbered"/>
    <dgm:cxn modelId="{26558892-8F2A-426F-A0FC-895737354062}" type="presParOf" srcId="{DF43BCFC-5274-45E2-8A94-52781A1A66FE}" destId="{DB495DAE-B275-47C8-9529-FA3563014A19}" srcOrd="2" destOrd="0" presId="urn:microsoft.com/office/officeart/2016/7/layout/BasicLinearProcessNumbered"/>
    <dgm:cxn modelId="{B26BC037-F2B5-4486-961D-F6D2ED746764}" type="presParOf" srcId="{DB495DAE-B275-47C8-9529-FA3563014A19}" destId="{095E0084-E899-4E13-8FEE-0748EAB23293}" srcOrd="0" destOrd="0" presId="urn:microsoft.com/office/officeart/2016/7/layout/BasicLinearProcessNumbered"/>
    <dgm:cxn modelId="{4A54F6E6-2D89-4BBF-A050-2FE7DCA9963B}" type="presParOf" srcId="{DB495DAE-B275-47C8-9529-FA3563014A19}" destId="{7BEB185C-6AAF-4A50-BC7B-FF52766EE472}" srcOrd="1" destOrd="0" presId="urn:microsoft.com/office/officeart/2016/7/layout/BasicLinearProcessNumbered"/>
    <dgm:cxn modelId="{D2C2A554-0E64-49AA-8CED-E7616C5B547B}" type="presParOf" srcId="{DB495DAE-B275-47C8-9529-FA3563014A19}" destId="{0E5BC402-2754-4CA4-A239-E6392EAB49BC}" srcOrd="2" destOrd="0" presId="urn:microsoft.com/office/officeart/2016/7/layout/BasicLinearProcessNumbered"/>
    <dgm:cxn modelId="{AACAEB7A-3C6E-4348-826A-9868877792DC}" type="presParOf" srcId="{DB495DAE-B275-47C8-9529-FA3563014A19}" destId="{B804D946-8288-4159-97E3-22A35D97E28B}" srcOrd="3" destOrd="0" presId="urn:microsoft.com/office/officeart/2016/7/layout/BasicLinearProcessNumbered"/>
    <dgm:cxn modelId="{F302EA15-1876-4AE0-8F4B-CA3186520758}" type="presParOf" srcId="{DF43BCFC-5274-45E2-8A94-52781A1A66FE}" destId="{3620287F-77E0-41B9-949E-F2C0F62E4963}" srcOrd="3" destOrd="0" presId="urn:microsoft.com/office/officeart/2016/7/layout/BasicLinearProcessNumbered"/>
    <dgm:cxn modelId="{084D7447-BE3D-42C1-B768-BC3CA58FE612}" type="presParOf" srcId="{DF43BCFC-5274-45E2-8A94-52781A1A66FE}" destId="{47EE59E7-8702-4E71-8108-BCFC151A87BA}" srcOrd="4" destOrd="0" presId="urn:microsoft.com/office/officeart/2016/7/layout/BasicLinearProcessNumbered"/>
    <dgm:cxn modelId="{10859AA2-F3EA-4DA2-B356-860B9A39F640}" type="presParOf" srcId="{47EE59E7-8702-4E71-8108-BCFC151A87BA}" destId="{0337FF62-0258-45AC-AD7E-F3BB23ECF6C4}" srcOrd="0" destOrd="0" presId="urn:microsoft.com/office/officeart/2016/7/layout/BasicLinearProcessNumbered"/>
    <dgm:cxn modelId="{AA839ACC-50B4-4233-BFCE-DB0BEABB5126}" type="presParOf" srcId="{47EE59E7-8702-4E71-8108-BCFC151A87BA}" destId="{E5636107-AB8F-47D3-9970-74FDDD39C178}" srcOrd="1" destOrd="0" presId="urn:microsoft.com/office/officeart/2016/7/layout/BasicLinearProcessNumbered"/>
    <dgm:cxn modelId="{0BEDDFA0-53EC-4755-BC29-37CD18AAEDDC}" type="presParOf" srcId="{47EE59E7-8702-4E71-8108-BCFC151A87BA}" destId="{2147B01D-3B94-45A4-AF02-5E270FE827A2}" srcOrd="2" destOrd="0" presId="urn:microsoft.com/office/officeart/2016/7/layout/BasicLinearProcessNumbered"/>
    <dgm:cxn modelId="{6BE88E01-EF11-4892-A6E6-3B003442F1D1}" type="presParOf" srcId="{47EE59E7-8702-4E71-8108-BCFC151A87BA}" destId="{499F7662-E105-45BB-A1C9-D38EFE9CB122}" srcOrd="3" destOrd="0" presId="urn:microsoft.com/office/officeart/2016/7/layout/BasicLinearProcessNumbered"/>
    <dgm:cxn modelId="{683E70FA-9BA1-4388-A543-CF9557423B6D}" type="presParOf" srcId="{DF43BCFC-5274-45E2-8A94-52781A1A66FE}" destId="{47AA6245-7CA2-4C52-BA79-F751C66FEF58}" srcOrd="5" destOrd="0" presId="urn:microsoft.com/office/officeart/2016/7/layout/BasicLinearProcessNumbered"/>
    <dgm:cxn modelId="{E12BD935-E281-4A31-8AB1-CDE5FFFD88FE}" type="presParOf" srcId="{DF43BCFC-5274-45E2-8A94-52781A1A66FE}" destId="{134520B9-C666-4002-82AF-93BF31FE83F3}" srcOrd="6" destOrd="0" presId="urn:microsoft.com/office/officeart/2016/7/layout/BasicLinearProcessNumbered"/>
    <dgm:cxn modelId="{D595F35E-29B4-4577-89DB-01C777D25810}" type="presParOf" srcId="{134520B9-C666-4002-82AF-93BF31FE83F3}" destId="{8CA92830-4592-4B32-8E0D-430159AC6AEA}" srcOrd="0" destOrd="0" presId="urn:microsoft.com/office/officeart/2016/7/layout/BasicLinearProcessNumbered"/>
    <dgm:cxn modelId="{9DA6D220-7C53-47E2-9B47-6683E8A6A2B4}" type="presParOf" srcId="{134520B9-C666-4002-82AF-93BF31FE83F3}" destId="{B6440888-66BB-4910-98F1-79F8D7AA3DA1}" srcOrd="1" destOrd="0" presId="urn:microsoft.com/office/officeart/2016/7/layout/BasicLinearProcessNumbered"/>
    <dgm:cxn modelId="{41F9559D-9C06-4524-8C5B-A04CEA11F140}" type="presParOf" srcId="{134520B9-C666-4002-82AF-93BF31FE83F3}" destId="{71462173-037F-445A-A778-AEF8645869BF}" srcOrd="2" destOrd="0" presId="urn:microsoft.com/office/officeart/2016/7/layout/BasicLinearProcessNumbered"/>
    <dgm:cxn modelId="{6EBE69CC-6EDF-467D-85D1-938E6F4FFC2C}" type="presParOf" srcId="{134520B9-C666-4002-82AF-93BF31FE83F3}" destId="{7AD4181E-D24E-44A6-A615-70DFBD3FD34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F93D9-B55A-46E4-9BBD-DF8B0741A81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62305-279F-423B-A085-4A73E1DDA5A6}">
      <dgm:prSet phldrT="[Text]" phldr="1"/>
      <dgm:spPr>
        <a:solidFill>
          <a:srgbClr val="FFFFFF">
            <a:alpha val="30196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370031D-31D2-4232-B42C-962D6DEEAE7D}" type="parTrans" cxnId="{04DBEEBA-5918-4B6E-913C-E0210F8AE105}">
      <dgm:prSet/>
      <dgm:spPr/>
      <dgm:t>
        <a:bodyPr/>
        <a:lstStyle/>
        <a:p>
          <a:endParaRPr lang="en-US"/>
        </a:p>
      </dgm:t>
    </dgm:pt>
    <dgm:pt modelId="{7892F215-4410-4F69-8178-897B706BD975}" type="sibTrans" cxnId="{04DBEEBA-5918-4B6E-913C-E0210F8AE105}">
      <dgm:prSet/>
      <dgm:spPr/>
      <dgm:t>
        <a:bodyPr/>
        <a:lstStyle/>
        <a:p>
          <a:endParaRPr lang="en-US"/>
        </a:p>
      </dgm:t>
    </dgm:pt>
    <dgm:pt modelId="{6788EA17-47C3-4699-AE56-99552F74E173}">
      <dgm:prSet phldrT="[Text]" phldr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0CD5F11-0346-4CF6-B756-993BAFEA9440}" type="parTrans" cxnId="{FE3C72DD-5C6F-467B-989A-CAAC0F6997EF}">
      <dgm:prSet/>
      <dgm:spPr/>
      <dgm:t>
        <a:bodyPr/>
        <a:lstStyle/>
        <a:p>
          <a:endParaRPr lang="en-US"/>
        </a:p>
      </dgm:t>
    </dgm:pt>
    <dgm:pt modelId="{CB05F032-2E00-4D66-8168-5A3475233429}" type="sibTrans" cxnId="{FE3C72DD-5C6F-467B-989A-CAAC0F6997EF}">
      <dgm:prSet/>
      <dgm:spPr/>
      <dgm:t>
        <a:bodyPr/>
        <a:lstStyle/>
        <a:p>
          <a:endParaRPr lang="en-US"/>
        </a:p>
      </dgm:t>
    </dgm:pt>
    <dgm:pt modelId="{500FD827-135F-4BBE-8A92-C39FFDE23884}">
      <dgm:prSet phldrT="[Text]" phldr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AFE6853-A4B0-4976-B3B9-1B7C8B45B46F}" type="parTrans" cxnId="{16F80ABA-2383-40E2-8649-F0EB95DC97EB}">
      <dgm:prSet/>
      <dgm:spPr/>
      <dgm:t>
        <a:bodyPr/>
        <a:lstStyle/>
        <a:p>
          <a:endParaRPr lang="en-US"/>
        </a:p>
      </dgm:t>
    </dgm:pt>
    <dgm:pt modelId="{914F732C-D0E6-4C33-B969-526AE505E495}" type="sibTrans" cxnId="{16F80ABA-2383-40E2-8649-F0EB95DC97EB}">
      <dgm:prSet/>
      <dgm:spPr/>
      <dgm:t>
        <a:bodyPr/>
        <a:lstStyle/>
        <a:p>
          <a:endParaRPr lang="en-US"/>
        </a:p>
      </dgm:t>
    </dgm:pt>
    <dgm:pt modelId="{6F9884DD-4CAD-44C0-91FF-680EE6E1619A}" type="pres">
      <dgm:prSet presAssocID="{56CF93D9-B55A-46E4-9BBD-DF8B0741A81F}" presName="Name0" presStyleCnt="0">
        <dgm:presLayoutVars>
          <dgm:chMax val="7"/>
          <dgm:resizeHandles val="exact"/>
        </dgm:presLayoutVars>
      </dgm:prSet>
      <dgm:spPr/>
    </dgm:pt>
    <dgm:pt modelId="{2FDE386E-1E2B-4103-8B3B-E0F465DA0F02}" type="pres">
      <dgm:prSet presAssocID="{56CF93D9-B55A-46E4-9BBD-DF8B0741A81F}" presName="comp1" presStyleCnt="0"/>
      <dgm:spPr/>
    </dgm:pt>
    <dgm:pt modelId="{CCD2221F-ACC7-45C2-9EBE-9ED087ADFC5A}" type="pres">
      <dgm:prSet presAssocID="{56CF93D9-B55A-46E4-9BBD-DF8B0741A81F}" presName="circle1" presStyleLbl="node1" presStyleIdx="0" presStyleCnt="3"/>
      <dgm:spPr/>
    </dgm:pt>
    <dgm:pt modelId="{99F5C5B5-CB21-4C69-8151-4E0F3F1B4224}" type="pres">
      <dgm:prSet presAssocID="{56CF93D9-B55A-46E4-9BBD-DF8B0741A81F}" presName="c1text" presStyleLbl="node1" presStyleIdx="0" presStyleCnt="3">
        <dgm:presLayoutVars>
          <dgm:bulletEnabled val="1"/>
        </dgm:presLayoutVars>
      </dgm:prSet>
      <dgm:spPr/>
    </dgm:pt>
    <dgm:pt modelId="{28BCFCFB-E9A4-48B8-9820-09A36D48A67C}" type="pres">
      <dgm:prSet presAssocID="{56CF93D9-B55A-46E4-9BBD-DF8B0741A81F}" presName="comp2" presStyleCnt="0"/>
      <dgm:spPr/>
    </dgm:pt>
    <dgm:pt modelId="{86772D15-AE99-4133-99D8-C09D3CB4460E}" type="pres">
      <dgm:prSet presAssocID="{56CF93D9-B55A-46E4-9BBD-DF8B0741A81F}" presName="circle2" presStyleLbl="node1" presStyleIdx="1" presStyleCnt="3" custLinFactNeighborX="0" custLinFactNeighborY="-16479"/>
      <dgm:spPr/>
    </dgm:pt>
    <dgm:pt modelId="{632C6402-1AA5-49E4-A55F-9CE8F3293372}" type="pres">
      <dgm:prSet presAssocID="{56CF93D9-B55A-46E4-9BBD-DF8B0741A81F}" presName="c2text" presStyleLbl="node1" presStyleIdx="1" presStyleCnt="3">
        <dgm:presLayoutVars>
          <dgm:bulletEnabled val="1"/>
        </dgm:presLayoutVars>
      </dgm:prSet>
      <dgm:spPr/>
    </dgm:pt>
    <dgm:pt modelId="{CCE6C7DE-A21C-423A-AF82-24ADF95AA5B1}" type="pres">
      <dgm:prSet presAssocID="{56CF93D9-B55A-46E4-9BBD-DF8B0741A81F}" presName="comp3" presStyleCnt="0"/>
      <dgm:spPr/>
    </dgm:pt>
    <dgm:pt modelId="{ECDBFF3D-95A0-456F-BD8B-A16BEE4CA978}" type="pres">
      <dgm:prSet presAssocID="{56CF93D9-B55A-46E4-9BBD-DF8B0741A81F}" presName="circle3" presStyleLbl="node1" presStyleIdx="2" presStyleCnt="3" custScaleX="82826" custScaleY="86768" custLinFactNeighborY="-51734"/>
      <dgm:spPr/>
    </dgm:pt>
    <dgm:pt modelId="{EDF67040-4BF7-4AFF-B357-6D7A0BF8F247}" type="pres">
      <dgm:prSet presAssocID="{56CF93D9-B55A-46E4-9BBD-DF8B0741A81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B67CC62-7F29-40B5-A59C-5C73CAC45005}" type="presOf" srcId="{56862305-279F-423B-A085-4A73E1DDA5A6}" destId="{99F5C5B5-CB21-4C69-8151-4E0F3F1B4224}" srcOrd="1" destOrd="0" presId="urn:microsoft.com/office/officeart/2005/8/layout/venn2"/>
    <dgm:cxn modelId="{8EBA376C-66B5-4B05-B216-36FC0AA90B7E}" type="presOf" srcId="{6788EA17-47C3-4699-AE56-99552F74E173}" destId="{632C6402-1AA5-49E4-A55F-9CE8F3293372}" srcOrd="1" destOrd="0" presId="urn:microsoft.com/office/officeart/2005/8/layout/venn2"/>
    <dgm:cxn modelId="{07B06387-21E3-4445-9644-D5B17F53FB3A}" type="presOf" srcId="{56862305-279F-423B-A085-4A73E1DDA5A6}" destId="{CCD2221F-ACC7-45C2-9EBE-9ED087ADFC5A}" srcOrd="0" destOrd="0" presId="urn:microsoft.com/office/officeart/2005/8/layout/venn2"/>
    <dgm:cxn modelId="{00DE2FB2-07B0-4334-8E3F-EA735B34AC0F}" type="presOf" srcId="{500FD827-135F-4BBE-8A92-C39FFDE23884}" destId="{EDF67040-4BF7-4AFF-B357-6D7A0BF8F247}" srcOrd="1" destOrd="0" presId="urn:microsoft.com/office/officeart/2005/8/layout/venn2"/>
    <dgm:cxn modelId="{94BE71B6-CE83-46B6-869F-F5F1BCF24930}" type="presOf" srcId="{6788EA17-47C3-4699-AE56-99552F74E173}" destId="{86772D15-AE99-4133-99D8-C09D3CB4460E}" srcOrd="0" destOrd="0" presId="urn:microsoft.com/office/officeart/2005/8/layout/venn2"/>
    <dgm:cxn modelId="{16F80ABA-2383-40E2-8649-F0EB95DC97EB}" srcId="{56CF93D9-B55A-46E4-9BBD-DF8B0741A81F}" destId="{500FD827-135F-4BBE-8A92-C39FFDE23884}" srcOrd="2" destOrd="0" parTransId="{6AFE6853-A4B0-4976-B3B9-1B7C8B45B46F}" sibTransId="{914F732C-D0E6-4C33-B969-526AE505E495}"/>
    <dgm:cxn modelId="{04DBEEBA-5918-4B6E-913C-E0210F8AE105}" srcId="{56CF93D9-B55A-46E4-9BBD-DF8B0741A81F}" destId="{56862305-279F-423B-A085-4A73E1DDA5A6}" srcOrd="0" destOrd="0" parTransId="{8370031D-31D2-4232-B42C-962D6DEEAE7D}" sibTransId="{7892F215-4410-4F69-8178-897B706BD975}"/>
    <dgm:cxn modelId="{FE3C72DD-5C6F-467B-989A-CAAC0F6997EF}" srcId="{56CF93D9-B55A-46E4-9BBD-DF8B0741A81F}" destId="{6788EA17-47C3-4699-AE56-99552F74E173}" srcOrd="1" destOrd="0" parTransId="{20CD5F11-0346-4CF6-B756-993BAFEA9440}" sibTransId="{CB05F032-2E00-4D66-8168-5A3475233429}"/>
    <dgm:cxn modelId="{19D558DE-8C60-4126-A0E9-7FCAF507C879}" type="presOf" srcId="{500FD827-135F-4BBE-8A92-C39FFDE23884}" destId="{ECDBFF3D-95A0-456F-BD8B-A16BEE4CA978}" srcOrd="0" destOrd="0" presId="urn:microsoft.com/office/officeart/2005/8/layout/venn2"/>
    <dgm:cxn modelId="{5AA486F5-9DC4-42FF-B831-4671040EE8A4}" type="presOf" srcId="{56CF93D9-B55A-46E4-9BBD-DF8B0741A81F}" destId="{6F9884DD-4CAD-44C0-91FF-680EE6E1619A}" srcOrd="0" destOrd="0" presId="urn:microsoft.com/office/officeart/2005/8/layout/venn2"/>
    <dgm:cxn modelId="{8EB47901-D44B-4103-94A5-36BDD2E29F9B}" type="presParOf" srcId="{6F9884DD-4CAD-44C0-91FF-680EE6E1619A}" destId="{2FDE386E-1E2B-4103-8B3B-E0F465DA0F02}" srcOrd="0" destOrd="0" presId="urn:microsoft.com/office/officeart/2005/8/layout/venn2"/>
    <dgm:cxn modelId="{FE151DF0-B361-43DB-90B3-D134948E3112}" type="presParOf" srcId="{2FDE386E-1E2B-4103-8B3B-E0F465DA0F02}" destId="{CCD2221F-ACC7-45C2-9EBE-9ED087ADFC5A}" srcOrd="0" destOrd="0" presId="urn:microsoft.com/office/officeart/2005/8/layout/venn2"/>
    <dgm:cxn modelId="{715BADF0-E069-47AB-A983-DA7F4AA3871B}" type="presParOf" srcId="{2FDE386E-1E2B-4103-8B3B-E0F465DA0F02}" destId="{99F5C5B5-CB21-4C69-8151-4E0F3F1B4224}" srcOrd="1" destOrd="0" presId="urn:microsoft.com/office/officeart/2005/8/layout/venn2"/>
    <dgm:cxn modelId="{8C4AE60D-98B9-48C8-B0F1-294D38F572A8}" type="presParOf" srcId="{6F9884DD-4CAD-44C0-91FF-680EE6E1619A}" destId="{28BCFCFB-E9A4-48B8-9820-09A36D48A67C}" srcOrd="1" destOrd="0" presId="urn:microsoft.com/office/officeart/2005/8/layout/venn2"/>
    <dgm:cxn modelId="{EDF21903-0978-4712-AAF9-940AE0781640}" type="presParOf" srcId="{28BCFCFB-E9A4-48B8-9820-09A36D48A67C}" destId="{86772D15-AE99-4133-99D8-C09D3CB4460E}" srcOrd="0" destOrd="0" presId="urn:microsoft.com/office/officeart/2005/8/layout/venn2"/>
    <dgm:cxn modelId="{F9EF40A0-F812-46F9-8424-5AFE6E98516E}" type="presParOf" srcId="{28BCFCFB-E9A4-48B8-9820-09A36D48A67C}" destId="{632C6402-1AA5-49E4-A55F-9CE8F3293372}" srcOrd="1" destOrd="0" presId="urn:microsoft.com/office/officeart/2005/8/layout/venn2"/>
    <dgm:cxn modelId="{B52073B6-8FF0-4440-BC6B-5664C7F674AC}" type="presParOf" srcId="{6F9884DD-4CAD-44C0-91FF-680EE6E1619A}" destId="{CCE6C7DE-A21C-423A-AF82-24ADF95AA5B1}" srcOrd="2" destOrd="0" presId="urn:microsoft.com/office/officeart/2005/8/layout/venn2"/>
    <dgm:cxn modelId="{F2723A6C-2F6A-4F8E-BB6C-5B05EF256787}" type="presParOf" srcId="{CCE6C7DE-A21C-423A-AF82-24ADF95AA5B1}" destId="{ECDBFF3D-95A0-456F-BD8B-A16BEE4CA978}" srcOrd="0" destOrd="0" presId="urn:microsoft.com/office/officeart/2005/8/layout/venn2"/>
    <dgm:cxn modelId="{4CFF8A3D-AAB9-45E0-BBA6-180EC792378B}" type="presParOf" srcId="{CCE6C7DE-A21C-423A-AF82-24ADF95AA5B1}" destId="{EDF67040-4BF7-4AFF-B357-6D7A0BF8F2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45FFF-8335-4496-BBF5-F98E0583877F}">
      <dsp:nvSpPr>
        <dsp:cNvPr id="0" name=""/>
        <dsp:cNvSpPr/>
      </dsp:nvSpPr>
      <dsp:spPr>
        <a:xfrm>
          <a:off x="288297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27F07-39DC-42A5-8459-518D5F0A4F55}">
      <dsp:nvSpPr>
        <dsp:cNvPr id="0" name=""/>
        <dsp:cNvSpPr/>
      </dsp:nvSpPr>
      <dsp:spPr>
        <a:xfrm>
          <a:off x="480251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E6ED9-A04B-4D20-8D4C-482DD361B0A7}">
      <dsp:nvSpPr>
        <dsp:cNvPr id="0" name=""/>
        <dsp:cNvSpPr/>
      </dsp:nvSpPr>
      <dsp:spPr>
        <a:xfrm>
          <a:off x="368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Icebreaker Exercise</a:t>
          </a:r>
        </a:p>
      </dsp:txBody>
      <dsp:txXfrm>
        <a:off x="368" y="2120484"/>
        <a:ext cx="1476562" cy="590625"/>
      </dsp:txXfrm>
    </dsp:sp>
    <dsp:sp modelId="{3376EB27-C15E-4E94-9C65-BFEB8875D3E2}">
      <dsp:nvSpPr>
        <dsp:cNvPr id="0" name=""/>
        <dsp:cNvSpPr/>
      </dsp:nvSpPr>
      <dsp:spPr>
        <a:xfrm>
          <a:off x="2023258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C7B50-C01E-4DC7-AF06-6C8899169FDD}">
      <dsp:nvSpPr>
        <dsp:cNvPr id="0" name=""/>
        <dsp:cNvSpPr/>
      </dsp:nvSpPr>
      <dsp:spPr>
        <a:xfrm>
          <a:off x="2215212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1C6D-E00F-47FD-B0F0-9A0C3B7502BE}">
      <dsp:nvSpPr>
        <dsp:cNvPr id="0" name=""/>
        <dsp:cNvSpPr/>
      </dsp:nvSpPr>
      <dsp:spPr>
        <a:xfrm>
          <a:off x="1735329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Resources for CRIM</a:t>
          </a:r>
        </a:p>
      </dsp:txBody>
      <dsp:txXfrm>
        <a:off x="1735329" y="2120484"/>
        <a:ext cx="1476562" cy="590625"/>
      </dsp:txXfrm>
    </dsp:sp>
    <dsp:sp modelId="{8614BC96-570F-4F43-BE54-D003FD14F6DD}">
      <dsp:nvSpPr>
        <dsp:cNvPr id="0" name=""/>
        <dsp:cNvSpPr/>
      </dsp:nvSpPr>
      <dsp:spPr>
        <a:xfrm>
          <a:off x="3758219" y="939234"/>
          <a:ext cx="900703" cy="9007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1855A-4264-4A72-BDBA-2BD2BF9E59FB}">
      <dsp:nvSpPr>
        <dsp:cNvPr id="0" name=""/>
        <dsp:cNvSpPr/>
      </dsp:nvSpPr>
      <dsp:spPr>
        <a:xfrm>
          <a:off x="3950173" y="1131187"/>
          <a:ext cx="516796" cy="5167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0FE84-0350-4D2D-AA1C-32D86EAEACFB}">
      <dsp:nvSpPr>
        <dsp:cNvPr id="0" name=""/>
        <dsp:cNvSpPr/>
      </dsp:nvSpPr>
      <dsp:spPr>
        <a:xfrm>
          <a:off x="3470290" y="2120484"/>
          <a:ext cx="1476562" cy="59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Search strategies</a:t>
          </a:r>
        </a:p>
      </dsp:txBody>
      <dsp:txXfrm>
        <a:off x="3470290" y="2120484"/>
        <a:ext cx="1476562" cy="590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C352-AB3F-4E46-A78F-F0068706B8FF}">
      <dsp:nvSpPr>
        <dsp:cNvPr id="0" name=""/>
        <dsp:cNvSpPr/>
      </dsp:nvSpPr>
      <dsp:spPr>
        <a:xfrm>
          <a:off x="0" y="0"/>
          <a:ext cx="1102961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2B3B70-F5CB-4F3E-B07E-69F5078D8F59}">
      <dsp:nvSpPr>
        <dsp:cNvPr id="0" name=""/>
        <dsp:cNvSpPr/>
      </dsp:nvSpPr>
      <dsp:spPr>
        <a:xfrm>
          <a:off x="0" y="0"/>
          <a:ext cx="2205923" cy="367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PsycINFO</a:t>
          </a:r>
        </a:p>
      </dsp:txBody>
      <dsp:txXfrm>
        <a:off x="0" y="0"/>
        <a:ext cx="2205923" cy="3678303"/>
      </dsp:txXfrm>
    </dsp:sp>
    <dsp:sp modelId="{C4BFBABF-AA9D-4FA2-A04E-3F0584E1AFCE}">
      <dsp:nvSpPr>
        <dsp:cNvPr id="0" name=""/>
        <dsp:cNvSpPr/>
      </dsp:nvSpPr>
      <dsp:spPr>
        <a:xfrm>
          <a:off x="2371367" y="43239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(pandemic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epidemic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coronavirus)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(dogs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cats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animals)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(depression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anxiety </a:t>
          </a:r>
          <a:r>
            <a:rPr lang="en-US" sz="2200" b="1" kern="1200" dirty="0">
              <a:solidFill>
                <a:srgbClr val="FFC000"/>
              </a:solidFill>
            </a:rPr>
            <a:t>OR</a:t>
          </a:r>
          <a:r>
            <a:rPr lang="en-US" sz="2200" kern="1200" dirty="0"/>
            <a:t> stress) </a:t>
          </a:r>
          <a:r>
            <a:rPr lang="en-US" sz="2200" b="1" kern="1200" dirty="0"/>
            <a:t>(147 results)</a:t>
          </a:r>
        </a:p>
      </dsp:txBody>
      <dsp:txXfrm>
        <a:off x="2371367" y="43239"/>
        <a:ext cx="8658247" cy="864796"/>
      </dsp:txXfrm>
    </dsp:sp>
    <dsp:sp modelId="{5DD4E607-DCC9-450C-A973-BDF007EADE3F}">
      <dsp:nvSpPr>
        <dsp:cNvPr id="0" name=""/>
        <dsp:cNvSpPr/>
      </dsp:nvSpPr>
      <dsp:spPr>
        <a:xfrm>
          <a:off x="2205923" y="908036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B6FF821-DCFA-4598-A19E-B7ED4852A6DE}">
      <dsp:nvSpPr>
        <dsp:cNvPr id="0" name=""/>
        <dsp:cNvSpPr/>
      </dsp:nvSpPr>
      <dsp:spPr>
        <a:xfrm>
          <a:off x="2371367" y="951275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pandemic depression </a:t>
          </a:r>
          <a:r>
            <a:rPr lang="en-US" sz="2200" b="1" kern="1200" dirty="0"/>
            <a:t>(312 results)</a:t>
          </a:r>
        </a:p>
      </dsp:txBody>
      <dsp:txXfrm>
        <a:off x="2371367" y="951275"/>
        <a:ext cx="8658247" cy="864796"/>
      </dsp:txXfrm>
    </dsp:sp>
    <dsp:sp modelId="{21CE3838-AD7F-48F6-9AFF-0FB59B099015}">
      <dsp:nvSpPr>
        <dsp:cNvPr id="0" name=""/>
        <dsp:cNvSpPr/>
      </dsp:nvSpPr>
      <dsp:spPr>
        <a:xfrm>
          <a:off x="2205923" y="1816072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529FD2B-8BE8-4EAC-9B9A-D0B2608639FF}">
      <dsp:nvSpPr>
        <dsp:cNvPr id="0" name=""/>
        <dsp:cNvSpPr/>
      </dsp:nvSpPr>
      <dsp:spPr>
        <a:xfrm>
          <a:off x="2371367" y="1859312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</a:t>
          </a:r>
          <a:r>
            <a:rPr lang="en-US" sz="2200" b="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OR</a:t>
          </a:r>
          <a:r>
            <a:rPr lang="en-US" sz="2200" kern="1200" dirty="0"/>
            <a:t> depression </a:t>
          </a:r>
          <a:r>
            <a:rPr lang="en-US" sz="2200" b="1" kern="1200" dirty="0"/>
            <a:t>(403,498 results)</a:t>
          </a:r>
        </a:p>
      </dsp:txBody>
      <dsp:txXfrm>
        <a:off x="2371367" y="1859312"/>
        <a:ext cx="8658247" cy="864796"/>
      </dsp:txXfrm>
    </dsp:sp>
    <dsp:sp modelId="{768B2FB0-879A-4412-B8A9-8A1E01A2CDC5}">
      <dsp:nvSpPr>
        <dsp:cNvPr id="0" name=""/>
        <dsp:cNvSpPr/>
      </dsp:nvSpPr>
      <dsp:spPr>
        <a:xfrm>
          <a:off x="2205923" y="2724108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E23EDEE-92D1-4AB4-9D22-4B5EB16A14C1}">
      <dsp:nvSpPr>
        <dsp:cNvPr id="0" name=""/>
        <dsp:cNvSpPr/>
      </dsp:nvSpPr>
      <dsp:spPr>
        <a:xfrm>
          <a:off x="2371367" y="2767348"/>
          <a:ext cx="8658247" cy="86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Dogs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pandemic </a:t>
          </a:r>
          <a:r>
            <a:rPr lang="en-US" sz="2200" kern="1200" dirty="0">
              <a:highlight>
                <a:srgbClr val="FFFF00"/>
              </a:highlight>
            </a:rPr>
            <a:t>AND</a:t>
          </a:r>
          <a:r>
            <a:rPr lang="en-US" sz="2200" kern="1200" dirty="0"/>
            <a:t> depression </a:t>
          </a:r>
          <a:r>
            <a:rPr lang="en-US" sz="2200" b="1" kern="1200" dirty="0"/>
            <a:t>(7 results)</a:t>
          </a:r>
        </a:p>
      </dsp:txBody>
      <dsp:txXfrm>
        <a:off x="2371367" y="2767348"/>
        <a:ext cx="8658247" cy="864796"/>
      </dsp:txXfrm>
    </dsp:sp>
    <dsp:sp modelId="{96A69E79-E243-429D-99FE-FEC6102C59B1}">
      <dsp:nvSpPr>
        <dsp:cNvPr id="0" name=""/>
        <dsp:cNvSpPr/>
      </dsp:nvSpPr>
      <dsp:spPr>
        <a:xfrm>
          <a:off x="2205923" y="3632144"/>
          <a:ext cx="8823692" cy="0"/>
        </a:xfrm>
        <a:prstGeom prst="line">
          <a:avLst/>
        </a:prstGeom>
        <a:noFill/>
        <a:ln w="1270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704BD-00EA-4726-ACEE-25D222B5F1B5}">
      <dsp:nvSpPr>
        <dsp:cNvPr id="0" name=""/>
        <dsp:cNvSpPr/>
      </dsp:nvSpPr>
      <dsp:spPr>
        <a:xfrm>
          <a:off x="3271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AND</a:t>
          </a:r>
          <a:r>
            <a:rPr lang="en-US" sz="1800" kern="1200" dirty="0"/>
            <a:t> between keywords to narrow your search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recidivism AND youth</a:t>
          </a:r>
          <a:endParaRPr lang="en-US" sz="1800" kern="1200" dirty="0"/>
        </a:p>
      </dsp:txBody>
      <dsp:txXfrm>
        <a:off x="3271" y="1766337"/>
        <a:ext cx="2595519" cy="2180236"/>
      </dsp:txXfrm>
    </dsp:sp>
    <dsp:sp modelId="{900AB726-F8D0-4F0D-8D81-2B4A7205FFB2}">
      <dsp:nvSpPr>
        <dsp:cNvPr id="0" name=""/>
        <dsp:cNvSpPr/>
      </dsp:nvSpPr>
      <dsp:spPr>
        <a:xfrm>
          <a:off x="755972" y="748893"/>
          <a:ext cx="1090118" cy="1090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15616" y="908537"/>
        <a:ext cx="770830" cy="770830"/>
      </dsp:txXfrm>
    </dsp:sp>
    <dsp:sp modelId="{7040C8DA-A8D8-4A01-9D6D-E90D218B3D72}">
      <dsp:nvSpPr>
        <dsp:cNvPr id="0" name=""/>
        <dsp:cNvSpPr/>
      </dsp:nvSpPr>
      <dsp:spPr>
        <a:xfrm>
          <a:off x="3271" y="4019176"/>
          <a:ext cx="2595519" cy="72"/>
        </a:xfrm>
        <a:prstGeom prst="rect">
          <a:avLst/>
        </a:prstGeom>
        <a:solidFill>
          <a:schemeClr val="accent2">
            <a:hueOff val="-1848438"/>
            <a:satOff val="-431"/>
            <a:lumOff val="6023"/>
            <a:alphaOff val="0"/>
          </a:schemeClr>
        </a:solidFill>
        <a:ln w="22225" cap="rnd" cmpd="sng" algn="ctr">
          <a:solidFill>
            <a:schemeClr val="accent2">
              <a:hueOff val="-1848438"/>
              <a:satOff val="-431"/>
              <a:lumOff val="6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E0084-E899-4E13-8FEE-0748EAB23293}">
      <dsp:nvSpPr>
        <dsp:cNvPr id="0" name=""/>
        <dsp:cNvSpPr/>
      </dsp:nvSpPr>
      <dsp:spPr>
        <a:xfrm>
          <a:off x="2858343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4614885"/>
            <a:satOff val="29352"/>
            <a:lumOff val="3013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4614885"/>
              <a:satOff val="29352"/>
              <a:lumOff val="3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</a:t>
          </a:r>
          <a:r>
            <a:rPr lang="en-US" sz="1600" b="1" kern="1200" dirty="0"/>
            <a:t>OR</a:t>
          </a:r>
          <a:r>
            <a:rPr lang="en-US" sz="1600" kern="1200" dirty="0"/>
            <a:t> between keywords to broaden your 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 example: </a:t>
          </a:r>
          <a:r>
            <a:rPr lang="en-US" sz="1600" b="1" kern="1200" dirty="0"/>
            <a:t>Aboriginal OR Indigenous OR First Nations</a:t>
          </a:r>
          <a:endParaRPr lang="en-US" sz="1600" kern="1200" dirty="0"/>
        </a:p>
      </dsp:txBody>
      <dsp:txXfrm>
        <a:off x="2858343" y="1766337"/>
        <a:ext cx="2595519" cy="2180236"/>
      </dsp:txXfrm>
    </dsp:sp>
    <dsp:sp modelId="{7BEB185C-6AAF-4A50-BC7B-FF52766EE472}">
      <dsp:nvSpPr>
        <dsp:cNvPr id="0" name=""/>
        <dsp:cNvSpPr/>
      </dsp:nvSpPr>
      <dsp:spPr>
        <a:xfrm>
          <a:off x="3611044" y="748893"/>
          <a:ext cx="1090118" cy="1090118"/>
        </a:xfrm>
        <a:prstGeom prst="ellipse">
          <a:avLst/>
        </a:prstGeom>
        <a:solidFill>
          <a:schemeClr val="accent2">
            <a:hueOff val="-3696876"/>
            <a:satOff val="-861"/>
            <a:lumOff val="12045"/>
            <a:alphaOff val="0"/>
          </a:schemeClr>
        </a:solidFill>
        <a:ln w="22225" cap="rnd" cmpd="sng" algn="ctr">
          <a:solidFill>
            <a:schemeClr val="accent2">
              <a:hueOff val="-3696876"/>
              <a:satOff val="-861"/>
              <a:lumOff val="12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70688" y="908537"/>
        <a:ext cx="770830" cy="770830"/>
      </dsp:txXfrm>
    </dsp:sp>
    <dsp:sp modelId="{0E5BC402-2754-4CA4-A239-E6392EAB49BC}">
      <dsp:nvSpPr>
        <dsp:cNvPr id="0" name=""/>
        <dsp:cNvSpPr/>
      </dsp:nvSpPr>
      <dsp:spPr>
        <a:xfrm>
          <a:off x="2858343" y="4019176"/>
          <a:ext cx="2595519" cy="72"/>
        </a:xfrm>
        <a:prstGeom prst="rect">
          <a:avLst/>
        </a:prstGeom>
        <a:solidFill>
          <a:schemeClr val="accent2">
            <a:hueOff val="-5545314"/>
            <a:satOff val="-1292"/>
            <a:lumOff val="18068"/>
            <a:alphaOff val="0"/>
          </a:schemeClr>
        </a:solidFill>
        <a:ln w="22225" cap="rnd" cmpd="sng" algn="ctr">
          <a:solidFill>
            <a:schemeClr val="accent2">
              <a:hueOff val="-5545314"/>
              <a:satOff val="-1292"/>
              <a:lumOff val="18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7FF62-0258-45AC-AD7E-F3BB23ECF6C4}">
      <dsp:nvSpPr>
        <dsp:cNvPr id="0" name=""/>
        <dsp:cNvSpPr/>
      </dsp:nvSpPr>
      <dsp:spPr>
        <a:xfrm>
          <a:off x="5713415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9229771"/>
            <a:satOff val="58705"/>
            <a:lumOff val="602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9229771"/>
              <a:satOff val="58705"/>
              <a:lumOff val="6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</a:t>
          </a:r>
          <a:r>
            <a:rPr lang="en-US" sz="1800" b="1" kern="1200" dirty="0"/>
            <a:t>quotation marks </a:t>
          </a:r>
          <a:r>
            <a:rPr lang="en-US" sz="1800" kern="1200" dirty="0"/>
            <a:t>around an exact phrase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/>
            <a:t>“young offender”</a:t>
          </a:r>
          <a:endParaRPr lang="en-US" sz="1800" kern="1200" dirty="0"/>
        </a:p>
      </dsp:txBody>
      <dsp:txXfrm>
        <a:off x="5713415" y="1766337"/>
        <a:ext cx="2595519" cy="2180236"/>
      </dsp:txXfrm>
    </dsp:sp>
    <dsp:sp modelId="{E5636107-AB8F-47D3-9970-74FDDD39C178}">
      <dsp:nvSpPr>
        <dsp:cNvPr id="0" name=""/>
        <dsp:cNvSpPr/>
      </dsp:nvSpPr>
      <dsp:spPr>
        <a:xfrm>
          <a:off x="6466116" y="748893"/>
          <a:ext cx="1090118" cy="1090118"/>
        </a:xfrm>
        <a:prstGeom prst="ellipse">
          <a:avLst/>
        </a:prstGeom>
        <a:solidFill>
          <a:schemeClr val="accent2">
            <a:hueOff val="-7393753"/>
            <a:satOff val="-1723"/>
            <a:lumOff val="24090"/>
            <a:alphaOff val="0"/>
          </a:schemeClr>
        </a:solidFill>
        <a:ln w="22225" cap="rnd" cmpd="sng" algn="ctr">
          <a:solidFill>
            <a:schemeClr val="accent2">
              <a:hueOff val="-7393753"/>
              <a:satOff val="-1723"/>
              <a:lumOff val="24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625760" y="908537"/>
        <a:ext cx="770830" cy="770830"/>
      </dsp:txXfrm>
    </dsp:sp>
    <dsp:sp modelId="{2147B01D-3B94-45A4-AF02-5E270FE827A2}">
      <dsp:nvSpPr>
        <dsp:cNvPr id="0" name=""/>
        <dsp:cNvSpPr/>
      </dsp:nvSpPr>
      <dsp:spPr>
        <a:xfrm>
          <a:off x="5713415" y="4019176"/>
          <a:ext cx="2595519" cy="72"/>
        </a:xfrm>
        <a:prstGeom prst="rect">
          <a:avLst/>
        </a:prstGeom>
        <a:solidFill>
          <a:schemeClr val="accent2">
            <a:hueOff val="-9242191"/>
            <a:satOff val="-2154"/>
            <a:lumOff val="30113"/>
            <a:alphaOff val="0"/>
          </a:schemeClr>
        </a:solidFill>
        <a:ln w="22225" cap="rnd" cmpd="sng" algn="ctr">
          <a:solidFill>
            <a:schemeClr val="accent2">
              <a:hueOff val="-9242191"/>
              <a:satOff val="-2154"/>
              <a:lumOff val="30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92830-4592-4B32-8E0D-430159AC6AEA}">
      <dsp:nvSpPr>
        <dsp:cNvPr id="0" name=""/>
        <dsp:cNvSpPr/>
      </dsp:nvSpPr>
      <dsp:spPr>
        <a:xfrm>
          <a:off x="8568487" y="385521"/>
          <a:ext cx="2595519" cy="3633727"/>
        </a:xfrm>
        <a:prstGeom prst="rect">
          <a:avLst/>
        </a:prstGeom>
        <a:solidFill>
          <a:schemeClr val="accent2">
            <a:tint val="40000"/>
            <a:alpha val="90000"/>
            <a:hueOff val="-13844656"/>
            <a:satOff val="88057"/>
            <a:lumOff val="9038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13844656"/>
              <a:satOff val="88057"/>
              <a:lumOff val="90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57" tIns="330200" rIns="20235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an </a:t>
          </a:r>
          <a:r>
            <a:rPr lang="en-US" sz="1800" b="1" kern="1200" dirty="0"/>
            <a:t>asterisk</a:t>
          </a:r>
          <a:r>
            <a:rPr lang="en-US" sz="1800" kern="1200" dirty="0"/>
            <a:t> (</a:t>
          </a:r>
          <a:r>
            <a:rPr lang="en-US" sz="1800" b="1" kern="1200" dirty="0"/>
            <a:t>*</a:t>
          </a:r>
          <a:r>
            <a:rPr lang="en-US" sz="1800" kern="1200" dirty="0"/>
            <a:t>) to find related terms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 example: </a:t>
          </a:r>
          <a:r>
            <a:rPr lang="en-US" sz="1800" b="1" kern="1200" dirty="0" err="1"/>
            <a:t>Canad</a:t>
          </a:r>
          <a:r>
            <a:rPr lang="en-US" sz="1800" b="1" kern="1200" dirty="0"/>
            <a:t>* </a:t>
          </a:r>
          <a:r>
            <a:rPr lang="en-US" sz="1800" kern="1200" dirty="0"/>
            <a:t>retrieves: </a:t>
          </a:r>
          <a:r>
            <a:rPr lang="en-US" sz="1800" b="1" kern="1200" dirty="0"/>
            <a:t>Canada</a:t>
          </a:r>
          <a:r>
            <a:rPr lang="en-US" sz="1800" kern="1200" dirty="0"/>
            <a:t>, </a:t>
          </a:r>
          <a:r>
            <a:rPr lang="en-US" sz="1800" b="1" kern="1200" dirty="0"/>
            <a:t>Canadian</a:t>
          </a:r>
          <a:r>
            <a:rPr lang="en-US" sz="1800" kern="1200" dirty="0"/>
            <a:t>, etc. </a:t>
          </a:r>
        </a:p>
      </dsp:txBody>
      <dsp:txXfrm>
        <a:off x="8568487" y="1766337"/>
        <a:ext cx="2595519" cy="2180236"/>
      </dsp:txXfrm>
    </dsp:sp>
    <dsp:sp modelId="{B6440888-66BB-4910-98F1-79F8D7AA3DA1}">
      <dsp:nvSpPr>
        <dsp:cNvPr id="0" name=""/>
        <dsp:cNvSpPr/>
      </dsp:nvSpPr>
      <dsp:spPr>
        <a:xfrm>
          <a:off x="9321188" y="748893"/>
          <a:ext cx="1090118" cy="1090118"/>
        </a:xfrm>
        <a:prstGeom prst="ellipse">
          <a:avLst/>
        </a:prstGeom>
        <a:solidFill>
          <a:schemeClr val="accent2">
            <a:hueOff val="-11090629"/>
            <a:satOff val="-2584"/>
            <a:lumOff val="36135"/>
            <a:alphaOff val="0"/>
          </a:schemeClr>
        </a:solidFill>
        <a:ln w="22225" cap="rnd" cmpd="sng" algn="ctr">
          <a:solidFill>
            <a:schemeClr val="accent2">
              <a:hueOff val="-11090629"/>
              <a:satOff val="-2584"/>
              <a:lumOff val="36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0" tIns="12700" rIns="849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480832" y="908537"/>
        <a:ext cx="770830" cy="770830"/>
      </dsp:txXfrm>
    </dsp:sp>
    <dsp:sp modelId="{71462173-037F-445A-A778-AEF8645869BF}">
      <dsp:nvSpPr>
        <dsp:cNvPr id="0" name=""/>
        <dsp:cNvSpPr/>
      </dsp:nvSpPr>
      <dsp:spPr>
        <a:xfrm>
          <a:off x="8568487" y="4019176"/>
          <a:ext cx="2595519" cy="72"/>
        </a:xfrm>
        <a:prstGeom prst="rect">
          <a:avLst/>
        </a:prstGeom>
        <a:solidFill>
          <a:schemeClr val="accent2">
            <a:hueOff val="-12939066"/>
            <a:satOff val="-3015"/>
            <a:lumOff val="42158"/>
            <a:alphaOff val="0"/>
          </a:schemeClr>
        </a:solidFill>
        <a:ln w="22225" cap="rnd" cmpd="sng" algn="ctr">
          <a:solidFill>
            <a:schemeClr val="accent2">
              <a:hueOff val="-12939066"/>
              <a:satOff val="-3015"/>
              <a:lumOff val="4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2221F-ACC7-45C2-9EBE-9ED087ADFC5A}">
      <dsp:nvSpPr>
        <dsp:cNvPr id="0" name=""/>
        <dsp:cNvSpPr/>
      </dsp:nvSpPr>
      <dsp:spPr>
        <a:xfrm>
          <a:off x="1401233" y="0"/>
          <a:ext cx="4270896" cy="4270896"/>
        </a:xfrm>
        <a:prstGeom prst="ellipse">
          <a:avLst/>
        </a:prstGeom>
        <a:solidFill>
          <a:srgbClr val="FFFFFF">
            <a:alpha val="30196"/>
          </a:srgbClr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790342" y="213544"/>
        <a:ext cx="1492678" cy="640634"/>
      </dsp:txXfrm>
    </dsp:sp>
    <dsp:sp modelId="{86772D15-AE99-4133-99D8-C09D3CB4460E}">
      <dsp:nvSpPr>
        <dsp:cNvPr id="0" name=""/>
        <dsp:cNvSpPr/>
      </dsp:nvSpPr>
      <dsp:spPr>
        <a:xfrm>
          <a:off x="1935095" y="539873"/>
          <a:ext cx="3203172" cy="3203172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790342" y="740071"/>
        <a:ext cx="1492678" cy="600594"/>
      </dsp:txXfrm>
    </dsp:sp>
    <dsp:sp modelId="{ECDBFF3D-95A0-456F-BD8B-A16BEE4CA978}">
      <dsp:nvSpPr>
        <dsp:cNvPr id="0" name=""/>
        <dsp:cNvSpPr/>
      </dsp:nvSpPr>
      <dsp:spPr>
        <a:xfrm>
          <a:off x="2652328" y="1171976"/>
          <a:ext cx="1768706" cy="1852885"/>
        </a:xfrm>
        <a:prstGeom prst="ellipse">
          <a:avLst/>
        </a:prstGeom>
        <a:solidFill>
          <a:schemeClr val="bg1"/>
        </a:solidFill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911349" y="1635197"/>
        <a:ext cx="1250664" cy="92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– search through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would be useful for your cohort to know? Practice using the library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92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4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</a:t>
            </a:r>
            <a:r>
              <a:rPr lang="en-CA" dirty="0" err="1"/>
              <a:t>psycINFO</a:t>
            </a:r>
            <a:endParaRPr lang="en-CA" dirty="0"/>
          </a:p>
          <a:p>
            <a:r>
              <a:rPr lang="en-CA" dirty="0"/>
              <a:t>Dogs pandemic depression (312)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or pandemic or depression (</a:t>
            </a:r>
            <a:r>
              <a:rPr lang="en-CA" b="1" dirty="0"/>
              <a:t>403,498)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Dogs AND pandemic AND depression (7)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(pandemic OR epidemic OR coronavirus</a:t>
            </a:r>
            <a:r>
              <a:rPr lang="en-CA" b="0" dirty="0"/>
              <a:t>) AND (</a:t>
            </a:r>
            <a:r>
              <a:rPr lang="en-US" b="0" dirty="0"/>
              <a:t>dogs OR cats OR animals) </a:t>
            </a:r>
            <a:r>
              <a:rPr lang="en-CA" b="0" dirty="0"/>
              <a:t>AND (</a:t>
            </a:r>
            <a:r>
              <a:rPr lang="en-US" b="0" dirty="0"/>
              <a:t>depression OR anxiety OR stress) (147)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4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73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goal: PRINT</a:t>
            </a:r>
            <a:r>
              <a:rPr lang="en-US" baseline="0" dirty="0"/>
              <a:t> or ONLINE books</a:t>
            </a:r>
          </a:p>
          <a:p>
            <a:r>
              <a:rPr lang="en-US" baseline="0" dirty="0"/>
              <a:t>--buy increasingly more </a:t>
            </a:r>
            <a:r>
              <a:rPr lang="en-US" baseline="0" dirty="0" err="1"/>
              <a:t>ebooks</a:t>
            </a:r>
            <a:r>
              <a:rPr lang="en-US" baseline="0" dirty="0"/>
              <a:t> (online preferred purchase), but some will still be in print, particularly the biographical texts, expensive texts, small presses and very large presses</a:t>
            </a:r>
          </a:p>
          <a:p>
            <a:r>
              <a:rPr lang="en-US" baseline="0" dirty="0"/>
              <a:t>--print books – jot down the call number, and library staff can help you find the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51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goal: PRINT</a:t>
            </a:r>
            <a:r>
              <a:rPr lang="en-US" baseline="0" dirty="0"/>
              <a:t> or ONLINE books</a:t>
            </a:r>
          </a:p>
          <a:p>
            <a:r>
              <a:rPr lang="en-US" baseline="0" dirty="0"/>
              <a:t>--buy more and more online, but some will still be in print, particularly the biographical texts. </a:t>
            </a:r>
          </a:p>
          <a:p>
            <a:r>
              <a:rPr lang="en-US" baseline="0" dirty="0"/>
              <a:t>--print books – jot down the call number, and library staff can help you find the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7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-Switch gears to looking at various resources, and the library website</a:t>
            </a:r>
          </a:p>
          <a:p>
            <a:r>
              <a:rPr lang="en-US" dirty="0"/>
              <a:t>-Criminology Research Guide Demo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6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_riley@sf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b.sfu.ca/help/publish/scholarly-publishing/choices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73296720003610/FORENSICnetBASE-LawENFORCEMENTnetBASE" TargetMode="External"/><Relationship Id="rId13" Type="http://schemas.openxmlformats.org/officeDocument/2006/relationships/hyperlink" Target="https://databases.lib.sfu.ca/record/61245145490003610/NCJRS:-National-Criminal-Justice-Reference-Service-(ProQuest)" TargetMode="External"/><Relationship Id="rId18" Type="http://schemas.openxmlformats.org/officeDocument/2006/relationships/hyperlink" Target="https://summit.sfu.ca/collection/30014" TargetMode="External"/><Relationship Id="rId3" Type="http://schemas.openxmlformats.org/officeDocument/2006/relationships/hyperlink" Target="https://databases.lib.sfu.ca/record/61245132160003610/Criminal-Justice-Abstracts-with-Full-Text" TargetMode="External"/><Relationship Id="rId7" Type="http://schemas.openxmlformats.org/officeDocument/2006/relationships/hyperlink" Target="https://databases.lib.sfu.ca/record/61245147420003610/Web-of-Science" TargetMode="External"/><Relationship Id="rId12" Type="http://schemas.openxmlformats.org/officeDocument/2006/relationships/hyperlink" Target="https://databases.lib.sfu.ca/record/61262349610003610/Sage-Research-Methods-Online" TargetMode="External"/><Relationship Id="rId17" Type="http://schemas.openxmlformats.org/officeDocument/2006/relationships/hyperlink" Target="https://databases.lib.sfu.ca/record/61245130570003610/DSM-Library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databases.lib.sfu.ca/record/61245132400003610/Canadian-Points-of-View-Reference-Centre" TargetMode="External"/><Relationship Id="rId20" Type="http://schemas.openxmlformats.org/officeDocument/2006/relationships/hyperlink" Target="https://databases.lib.sfu.ca/record/61245146210003610/Primal-Pictures-Interactive-Anatomy-Premier-Library-Pack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47430003610/PsycTESTS" TargetMode="External"/><Relationship Id="rId11" Type="http://schemas.openxmlformats.org/officeDocument/2006/relationships/hyperlink" Target="https://sfu-primo.hosted.exlibrisgroup.com/permalink/f/tmlsm4/01SFUL_ALMA51270144190003611" TargetMode="External"/><Relationship Id="rId5" Type="http://schemas.openxmlformats.org/officeDocument/2006/relationships/hyperlink" Target="https://databases.lib.sfu.ca/record/61245147970003610/PsycINFO" TargetMode="External"/><Relationship Id="rId15" Type="http://schemas.openxmlformats.org/officeDocument/2006/relationships/hyperlink" Target="https://databases.lib.sfu.ca/record/61245148420003610/LegisInfo" TargetMode="External"/><Relationship Id="rId10" Type="http://schemas.openxmlformats.org/officeDocument/2006/relationships/hyperlink" Target="https://databases.lib.sfu.ca/record/61245132290003610/Westlaw-Next-Canada" TargetMode="External"/><Relationship Id="rId19" Type="http://schemas.openxmlformats.org/officeDocument/2006/relationships/hyperlink" Target="https://databases.lib.sfu.ca/record/61245149640003610/Medline-with-Full-Text-(EBSCO)" TargetMode="External"/><Relationship Id="rId4" Type="http://schemas.openxmlformats.org/officeDocument/2006/relationships/hyperlink" Target="https://databases.lib.sfu.ca/record/61339169860003610/Business-Source-Complete-(EBSCOhost)" TargetMode="External"/><Relationship Id="rId9" Type="http://schemas.openxmlformats.org/officeDocument/2006/relationships/hyperlink" Target="https://databases.lib.sfu.ca/record/61245130890003610/CBCA-Complete" TargetMode="External"/><Relationship Id="rId14" Type="http://schemas.openxmlformats.org/officeDocument/2006/relationships/hyperlink" Target="https://databases.lib.sfu.ca/record/61245130660003610/Canada-Comm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multiple_choice_polls/jaO1okLb9mD3JKENxPhdh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ysk6@sfu.ca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what-call-numbe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find/what-are-stack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aba/cataloging/classification/lcco/lcco_h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lib.sfu.ca/users/yolanda-koscielski" TargetMode="External"/><Relationship Id="rId7" Type="http://schemas.openxmlformats.org/officeDocument/2006/relationships/hyperlink" Target="https://www.lib.sfu.ca/help/askaway-welcom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bask@sfu.ca" TargetMode="External"/><Relationship Id="rId5" Type="http://schemas.openxmlformats.org/officeDocument/2006/relationships/hyperlink" Target="https://www.lib.sfu.ca/help/ask-us" TargetMode="External"/><Relationship Id="rId4" Type="http://schemas.openxmlformats.org/officeDocument/2006/relationships/hyperlink" Target="mailto:car11@sfu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subject/criminolog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SFU Library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Criminology 491: Library research &amp; Literature reviews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620" y="4876801"/>
            <a:ext cx="7633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Yolanda Koscielski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Librarian for Criminology, Philosophy &amp; Psychology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October 3, 2022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hlinkClick r:id="rId3"/>
              </a:rPr>
              <a:t>ysk6@sfu.ca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9550-9F88-0D61-2110-62A06FF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Catalogue vs. databases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6743-3C3D-7C1C-7A9A-3BAB9F1DF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LIBRARY CATALOGUE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87AA9-723C-EC3E-E6BD-67F7FFF116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742950" lvl="1" indent="-285750">
              <a:buFont typeface="Arial"/>
              <a:buChar char="•"/>
            </a:pPr>
            <a:endParaRPr lang="en-CA" sz="1800" i="1" dirty="0">
              <a:solidFill>
                <a:schemeClr val="tx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CA" sz="2400" i="1" dirty="0">
                <a:solidFill>
                  <a:schemeClr val="tx1"/>
                </a:solidFill>
              </a:rPr>
              <a:t>Expand results beyond our library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*The* place for print books -- and e-books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Tip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i="1" dirty="0">
                <a:solidFill>
                  <a:schemeClr val="tx1"/>
                </a:solidFill>
              </a:rPr>
              <a:t>Browse Search </a:t>
            </a:r>
            <a:r>
              <a:rPr lang="en-US" sz="2400" dirty="0">
                <a:solidFill>
                  <a:schemeClr val="tx1"/>
                </a:solidFill>
              </a:rPr>
              <a:t>for known titles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+mn-lt"/>
              </a:rPr>
              <a:t>Do we have it?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searches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AEC84-9923-BCD2-51D1-C3BFCFCC4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SUBJECT-SPECIFIC DATABASES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0FBCB-D2A9-60F4-2548-69A5B54D8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337167"/>
            <a:ext cx="5393100" cy="2934999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Mapped to a </a:t>
            </a:r>
            <a:r>
              <a:rPr lang="en-US" sz="2600" dirty="0">
                <a:solidFill>
                  <a:schemeClr val="accent1"/>
                </a:solidFill>
              </a:rPr>
              <a:t>disciplinary perspective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High quality </a:t>
            </a:r>
            <a:r>
              <a:rPr lang="en-US" sz="2600" dirty="0">
                <a:solidFill>
                  <a:schemeClr val="accent1"/>
                </a:solidFill>
              </a:rPr>
              <a:t>metadata, including subject headings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Limiters</a:t>
            </a:r>
            <a:r>
              <a:rPr lang="en-US" sz="2600" dirty="0"/>
              <a:t> unique to discipline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Search</a:t>
            </a:r>
            <a:r>
              <a:rPr lang="en-US" sz="2600" dirty="0"/>
              <a:t> history + 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TIP:  </a:t>
            </a:r>
            <a:r>
              <a:rPr lang="en-US" sz="2600" dirty="0"/>
              <a:t>Where can I get this link?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186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google scholar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5" y="2158178"/>
            <a:ext cx="11029950" cy="32729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C4EDC-3B91-4B52-AB02-807E14664075}"/>
              </a:ext>
            </a:extLst>
          </p:cNvPr>
          <p:cNvSpPr txBox="1"/>
          <p:nvPr/>
        </p:nvSpPr>
        <p:spPr>
          <a:xfrm>
            <a:off x="7535119" y="1329750"/>
            <a:ext cx="3331247" cy="1200329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Search Google through the Library website to avoid being prompted for payment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76C5E8F-30DD-661B-B035-6956F832C016}"/>
              </a:ext>
            </a:extLst>
          </p:cNvPr>
          <p:cNvSpPr/>
          <p:nvPr/>
        </p:nvSpPr>
        <p:spPr>
          <a:xfrm>
            <a:off x="5833640" y="1374330"/>
            <a:ext cx="1782502" cy="1491792"/>
          </a:xfrm>
          <a:prstGeom prst="star5">
            <a:avLst>
              <a:gd name="adj" fmla="val 1337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1497E6BA-4385-882F-576B-E24D53F2CA6D}"/>
              </a:ext>
            </a:extLst>
          </p:cNvPr>
          <p:cNvSpPr/>
          <p:nvPr/>
        </p:nvSpPr>
        <p:spPr>
          <a:xfrm>
            <a:off x="7535119" y="902825"/>
            <a:ext cx="544010" cy="5555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40535F57-1180-5772-9CD9-B168D0343346}"/>
              </a:ext>
            </a:extLst>
          </p:cNvPr>
          <p:cNvSpPr/>
          <p:nvPr/>
        </p:nvSpPr>
        <p:spPr>
          <a:xfrm>
            <a:off x="9132425" y="5350333"/>
            <a:ext cx="856527" cy="84050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43F8EC45-3C12-9D78-E55B-E0B70D9B89B8}"/>
              </a:ext>
            </a:extLst>
          </p:cNvPr>
          <p:cNvSpPr/>
          <p:nvPr/>
        </p:nvSpPr>
        <p:spPr>
          <a:xfrm>
            <a:off x="10673257" y="-87019"/>
            <a:ext cx="856527" cy="840507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022BDEB4-D810-C9B7-80FF-ABF43143944F}"/>
              </a:ext>
            </a:extLst>
          </p:cNvPr>
          <p:cNvSpPr/>
          <p:nvPr/>
        </p:nvSpPr>
        <p:spPr>
          <a:xfrm>
            <a:off x="11101521" y="5957438"/>
            <a:ext cx="856527" cy="84050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D86FE145-E8CB-4992-1423-09983E122C14}"/>
              </a:ext>
            </a:extLst>
          </p:cNvPr>
          <p:cNvSpPr/>
          <p:nvPr/>
        </p:nvSpPr>
        <p:spPr>
          <a:xfrm>
            <a:off x="7279076" y="5955175"/>
            <a:ext cx="671332" cy="642101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3D6EBBBF-DE3D-9067-0F01-CDB184239258}"/>
              </a:ext>
            </a:extLst>
          </p:cNvPr>
          <p:cNvSpPr/>
          <p:nvPr/>
        </p:nvSpPr>
        <p:spPr>
          <a:xfrm>
            <a:off x="11311697" y="1294966"/>
            <a:ext cx="671332" cy="6421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00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055C-C9A1-F4FB-E3B0-6EBA6EA1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google scholar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A41DA-5989-614F-0AD5-6D3742AD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088352"/>
            <a:ext cx="5087075" cy="536005"/>
          </a:xfrm>
        </p:spPr>
        <p:txBody>
          <a:bodyPr/>
          <a:lstStyle/>
          <a:p>
            <a:r>
              <a:rPr lang="en-CA" dirty="0"/>
              <a:t>STRENGTHS 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FFF7C-B8E2-BBA1-A12E-38B007C67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754775"/>
            <a:ext cx="5393100" cy="3923817"/>
          </a:xfrm>
        </p:spPr>
        <p:txBody>
          <a:bodyPr>
            <a:normAutofit fontScale="92500" lnSpcReduction="10000"/>
          </a:bodyPr>
          <a:lstStyle/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 </a:t>
            </a:r>
            <a:r>
              <a:rPr lang="en-US" sz="2000" dirty="0">
                <a:solidFill>
                  <a:schemeClr val="accent1"/>
                </a:solidFill>
              </a:rPr>
              <a:t>volume</a:t>
            </a:r>
            <a:r>
              <a:rPr lang="en-US" sz="2000" dirty="0">
                <a:solidFill>
                  <a:schemeClr val="tx1"/>
                </a:solidFill>
              </a:rPr>
              <a:t>, popular articles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Generous</a:t>
            </a:r>
            <a:r>
              <a:rPr lang="en-US" sz="2000" dirty="0">
                <a:solidFill>
                  <a:schemeClr val="tx1"/>
                </a:solidFill>
              </a:rPr>
              <a:t> algorithm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Times cited </a:t>
            </a:r>
            <a:r>
              <a:rPr lang="en-US" sz="2000" dirty="0">
                <a:solidFill>
                  <a:schemeClr val="tx1"/>
                </a:solidFill>
              </a:rPr>
              <a:t>tool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Known-item</a:t>
            </a:r>
            <a:r>
              <a:rPr lang="en-US" sz="2000" dirty="0">
                <a:solidFill>
                  <a:schemeClr val="tx1"/>
                </a:solidFill>
              </a:rPr>
              <a:t> searching, unique terminology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Other</a:t>
            </a:r>
            <a:r>
              <a:rPr lang="en-US" sz="2000" dirty="0">
                <a:solidFill>
                  <a:schemeClr val="tx1"/>
                </a:solidFill>
              </a:rPr>
              <a:t> info:</a:t>
            </a:r>
          </a:p>
          <a:p>
            <a:pPr marL="955800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Institutional Repositories, US case law, grey literature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31E9B-8CB4-FB94-857B-6591B2BCE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6" y="2088352"/>
            <a:ext cx="5087073" cy="553373"/>
          </a:xfrm>
        </p:spPr>
        <p:txBody>
          <a:bodyPr/>
          <a:lstStyle/>
          <a:p>
            <a:r>
              <a:rPr lang="en-CA" dirty="0"/>
              <a:t>WEAKNESSES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4BF19-3F54-7589-F269-36D561294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754776"/>
            <a:ext cx="5393100" cy="3518702"/>
          </a:xfrm>
        </p:spPr>
        <p:txBody>
          <a:bodyPr>
            <a:normAutofit fontScale="92500" lnSpcReduction="10000"/>
          </a:bodyPr>
          <a:lstStyle/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specific </a:t>
            </a:r>
            <a:r>
              <a:rPr lang="en-US" sz="2000" dirty="0">
                <a:solidFill>
                  <a:schemeClr val="accent1"/>
                </a:solidFill>
              </a:rPr>
              <a:t>discipline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Loss of </a:t>
            </a:r>
            <a:r>
              <a:rPr lang="en-US" sz="2000" dirty="0">
                <a:solidFill>
                  <a:schemeClr val="accent1"/>
                </a:solidFill>
              </a:rPr>
              <a:t>control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Mysterious </a:t>
            </a:r>
            <a:r>
              <a:rPr lang="en-US" sz="2000" dirty="0">
                <a:solidFill>
                  <a:schemeClr val="accent1"/>
                </a:solidFill>
              </a:rPr>
              <a:t>algorithms</a:t>
            </a:r>
            <a:r>
              <a:rPr lang="en-US" sz="2000" dirty="0">
                <a:solidFill>
                  <a:schemeClr val="tx1"/>
                </a:solidFill>
              </a:rPr>
              <a:t> + unknown source coverage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Searches are </a:t>
            </a:r>
            <a:r>
              <a:rPr lang="en-US" sz="2000" dirty="0">
                <a:solidFill>
                  <a:schemeClr val="accent1"/>
                </a:solidFill>
              </a:rPr>
              <a:t>optimized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Missing </a:t>
            </a:r>
            <a:r>
              <a:rPr lang="en-US" sz="2000" dirty="0">
                <a:solidFill>
                  <a:schemeClr val="accent1"/>
                </a:solidFill>
              </a:rPr>
              <a:t>deep</a:t>
            </a:r>
            <a:r>
              <a:rPr lang="en-US" sz="2000" dirty="0">
                <a:solidFill>
                  <a:schemeClr val="tx1"/>
                </a:solidFill>
              </a:rPr>
              <a:t> data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Popularity</a:t>
            </a:r>
            <a:r>
              <a:rPr lang="en-US" sz="2000" dirty="0">
                <a:solidFill>
                  <a:schemeClr val="tx1"/>
                </a:solidFill>
              </a:rPr>
              <a:t> prioritized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Predatory publishers</a:t>
            </a:r>
            <a:endParaRPr lang="en-US" sz="2000" dirty="0">
              <a:solidFill>
                <a:srgbClr val="0070C0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Payment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440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74" y="1741657"/>
            <a:ext cx="11029615" cy="4961935"/>
          </a:xfrm>
        </p:spPr>
        <p:txBody>
          <a:bodyPr numCol="2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3"/>
              </a:rPr>
              <a:t>Criminal Justice Abstracts with Full Text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  <a:hlinkClick r:id="rId4"/>
              </a:rPr>
              <a:t>Business Source Complete</a:t>
            </a:r>
            <a:endParaRPr lang="en-US" b="1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5"/>
              </a:rPr>
              <a:t>PsycINFO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6"/>
              </a:rPr>
              <a:t>PsycTESTS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7"/>
              </a:rPr>
              <a:t>Web of Science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8"/>
              </a:rPr>
              <a:t>FORENSICnetBASE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9"/>
              </a:rPr>
              <a:t>CBCA Complete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hlinkClick r:id="rId10"/>
              </a:rPr>
              <a:t>WestLaw</a:t>
            </a:r>
            <a:r>
              <a:rPr lang="en-US" b="1" dirty="0">
                <a:hlinkClick r:id="rId10"/>
              </a:rPr>
              <a:t> Next Canada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hlinkClick r:id="rId11"/>
              </a:rPr>
              <a:t>Annual Review of Criminology</a:t>
            </a: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2"/>
              </a:rPr>
              <a:t>Sage Research Methods Online</a:t>
            </a:r>
            <a:endParaRPr lang="en-US" b="1" dirty="0">
              <a:solidFill>
                <a:srgbClr val="32323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13"/>
              </a:rPr>
              <a:t>NCJRS</a:t>
            </a:r>
            <a:r>
              <a:rPr lang="en-US" dirty="0">
                <a:hlinkClick r:id="rId13"/>
              </a:rPr>
              <a:t>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hlinkClick r:id="rId14"/>
              </a:rPr>
              <a:t>Canada Commons</a:t>
            </a:r>
            <a:endParaRPr lang="en-US" b="1" dirty="0">
              <a:solidFill>
                <a:srgbClr val="32323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LegisINFO</a:t>
            </a:r>
            <a:endParaRPr lang="en-US" b="1" dirty="0">
              <a:solidFill>
                <a:srgbClr val="32323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Canadian Points of View Reference Centre</a:t>
            </a:r>
            <a:endParaRPr lang="en-CA" b="1" u="sng" dirty="0">
              <a:solidFill>
                <a:srgbClr val="0563C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DSM Library</a:t>
            </a:r>
            <a:endParaRPr lang="en-CA" b="1" u="sng" dirty="0">
              <a:solidFill>
                <a:srgbClr val="0563C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CA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SFU Summit: Criminology Theses</a:t>
            </a:r>
            <a:endParaRPr lang="en-C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hlinkClick r:id="rId19"/>
              </a:rPr>
              <a:t>MEDLINE 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CA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Primal Pictures Interactive Anatomy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06E3E-ABFA-484A-A99B-CD531D54BAF6}"/>
              </a:ext>
            </a:extLst>
          </p:cNvPr>
          <p:cNvSpPr txBox="1"/>
          <p:nvPr/>
        </p:nvSpPr>
        <p:spPr>
          <a:xfrm>
            <a:off x="4871414" y="4222624"/>
            <a:ext cx="7320586" cy="27084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CA" sz="1600" dirty="0"/>
          </a:p>
          <a:p>
            <a:pPr marL="342900" indent="-342900">
              <a:buAutoNum type="arabicPeriod"/>
            </a:pPr>
            <a:r>
              <a:rPr lang="en-CA" sz="1600" dirty="0"/>
              <a:t>Run a search for a </a:t>
            </a:r>
            <a:r>
              <a:rPr lang="en-CA" sz="1600" b="1" i="1" dirty="0"/>
              <a:t>topic of your choice</a:t>
            </a:r>
            <a:r>
              <a:rPr lang="en-CA" sz="1600" dirty="0"/>
              <a:t>, OR, </a:t>
            </a:r>
            <a:r>
              <a:rPr lang="en-CA" sz="1600" b="1" i="1" dirty="0"/>
              <a:t>animal therapy</a:t>
            </a:r>
          </a:p>
          <a:p>
            <a:pPr marL="342900" indent="-342900">
              <a:buAutoNum type="arabicPeriod"/>
            </a:pPr>
            <a:endParaRPr lang="en-CA" sz="1600" b="1" i="1" dirty="0"/>
          </a:p>
          <a:p>
            <a:pPr marL="342900" indent="-342900">
              <a:buAutoNum type="arabicPeriod"/>
            </a:pPr>
            <a:r>
              <a:rPr lang="en-CA" sz="1600" b="1" i="1" dirty="0"/>
              <a:t>One minute presentations </a:t>
            </a:r>
            <a:r>
              <a:rPr lang="en-CA" sz="1600" i="1" dirty="0"/>
              <a:t>on both databases (30 seconds each)</a:t>
            </a:r>
          </a:p>
          <a:p>
            <a:pPr marL="742950" lvl="1" indent="-285750">
              <a:buFont typeface="+mj-lt"/>
              <a:buAutoNum type="alphaLcParenR"/>
            </a:pP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kind of content does the database contain?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arenR"/>
            </a:pP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might it be useful to your or your fellow students’ research?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arenR"/>
            </a:pP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kudos, critiques, or other reviews about the database you’d like to share?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sz="1600" i="1" dirty="0"/>
          </a:p>
          <a:p>
            <a:pPr marL="342900" indent="-34290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01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g on grass">
            <a:extLst>
              <a:ext uri="{FF2B5EF4-FFF2-40B4-BE49-F238E27FC236}">
                <a16:creationId xmlns:a16="http://schemas.microsoft.com/office/drawing/2014/main" id="{6854BD4B-45A1-324F-0955-EBC1E8846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26" b="24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Boolean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EF64-E2C7-40B8-85B5-B779486B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hlinkClick r:id="rId3"/>
              </a:rPr>
              <a:t>Poll Everywhere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8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8E18-719E-4705-BCD7-3C4C32A7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Boolean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ACD54C-F564-7385-EC9A-A3BCD648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50300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Boolean searching: and/or</a:t>
            </a:r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0B0F0785-70B0-269C-4E1C-9008FECD1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690955"/>
              </p:ext>
            </p:extLst>
          </p:nvPr>
        </p:nvGraphicFramePr>
        <p:xfrm>
          <a:off x="581192" y="2125632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382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4136" y="1567716"/>
              <a:ext cx="1854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AND</a:t>
              </a:r>
              <a:r>
                <a:rPr lang="en-US" sz="2800" dirty="0"/>
                <a:t>  B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8563" y="6005467"/>
              <a:ext cx="1564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 </a:t>
              </a:r>
              <a:r>
                <a:rPr lang="en-US" sz="2800" b="1" dirty="0"/>
                <a:t>OR</a:t>
              </a:r>
              <a:r>
                <a:rPr lang="en-US" sz="2800" dirty="0"/>
                <a:t>  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45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95698" y="1897029"/>
            <a:ext cx="5400602" cy="4960971"/>
            <a:chOff x="3935760" y="1567716"/>
            <a:chExt cx="5400602" cy="4960971"/>
          </a:xfrm>
        </p:grpSpPr>
        <p:sp>
          <p:nvSpPr>
            <p:cNvPr id="5" name="Oval 4"/>
            <p:cNvSpPr/>
            <p:nvPr/>
          </p:nvSpPr>
          <p:spPr>
            <a:xfrm>
              <a:off x="3935760" y="2276872"/>
              <a:ext cx="3168352" cy="2952328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023992" y="2276872"/>
              <a:ext cx="3168352" cy="295232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DOGS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982" y="1567716"/>
              <a:ext cx="3328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AND</a:t>
              </a:r>
              <a:r>
                <a:rPr lang="en-US" sz="2800" dirty="0"/>
                <a:t>  DOGS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6204013" y="2816932"/>
              <a:ext cx="864096" cy="5400602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9038" y="6005467"/>
              <a:ext cx="3054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CATS  </a:t>
              </a:r>
              <a:r>
                <a:rPr lang="en-US" sz="2800" b="1" dirty="0"/>
                <a:t>OR</a:t>
              </a:r>
              <a:r>
                <a:rPr lang="en-US" sz="2800" dirty="0"/>
                <a:t>  DOGS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28048" y="2090936"/>
              <a:ext cx="0" cy="1554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55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Boolean searching: and/or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28" y="1921362"/>
            <a:ext cx="7668344" cy="49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Our agenda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499EA22C-6236-D6A2-B3AB-D1D274F8F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495448"/>
              </p:ext>
            </p:extLst>
          </p:nvPr>
        </p:nvGraphicFramePr>
        <p:xfrm>
          <a:off x="783387" y="2254102"/>
          <a:ext cx="4947221" cy="365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EB02E1B-D48B-4D26-AB94-7613512C3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1493" y="960723"/>
            <a:ext cx="4945656" cy="4945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09F43-5773-44B4-8058-061A44554D36}"/>
              </a:ext>
            </a:extLst>
          </p:cNvPr>
          <p:cNvSpPr txBox="1"/>
          <p:nvPr/>
        </p:nvSpPr>
        <p:spPr>
          <a:xfrm>
            <a:off x="5388865" y="6361263"/>
            <a:ext cx="650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https://i.pinimg.com/originals/de/32/89/de32896d6903b303071c14c42c09e2a8.</a:t>
            </a:r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Boolean &amp; other Search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E7A555-69E0-544B-57CE-35414DC36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013713"/>
              </p:ext>
            </p:extLst>
          </p:nvPr>
        </p:nvGraphicFramePr>
        <p:xfrm>
          <a:off x="581024" y="2181225"/>
          <a:ext cx="11167279" cy="440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Search strategies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4235896"/>
              </p:ext>
            </p:extLst>
          </p:nvPr>
        </p:nvGraphicFramePr>
        <p:xfrm>
          <a:off x="2559318" y="2125015"/>
          <a:ext cx="7073363" cy="427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1461" y="3603945"/>
            <a:ext cx="2221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 therapy AND recidivism AND young offenders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5831" y="2469279"/>
            <a:ext cx="333296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Art therapy AND criminal </a:t>
            </a:r>
          </a:p>
          <a:p>
            <a:r>
              <a:rPr lang="en-US" sz="2000" dirty="0"/>
              <a:t>offenders;</a:t>
            </a:r>
          </a:p>
          <a:p>
            <a:endParaRPr lang="en-US" sz="2000" dirty="0"/>
          </a:p>
          <a:p>
            <a:r>
              <a:rPr lang="en-US" sz="2000" dirty="0"/>
              <a:t>Criminal offenders AND </a:t>
            </a:r>
          </a:p>
          <a:p>
            <a:r>
              <a:rPr lang="en-US" sz="2000" dirty="0"/>
              <a:t>recidivism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49255" y="4661605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Art therapy AND youth</a:t>
            </a:r>
          </a:p>
        </p:txBody>
      </p:sp>
      <p:sp>
        <p:nvSpPr>
          <p:cNvPr id="8" name="Right Arrow 7"/>
          <p:cNvSpPr/>
          <p:nvPr/>
        </p:nvSpPr>
        <p:spPr>
          <a:xfrm rot="577710">
            <a:off x="3285325" y="3818867"/>
            <a:ext cx="2801897" cy="36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0904571">
            <a:off x="6694009" y="2971174"/>
            <a:ext cx="1685599" cy="332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786601">
            <a:off x="7918097" y="4481301"/>
            <a:ext cx="1307297" cy="3606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EF2C8-70B2-4A5D-B7A7-D711CC4C631B}"/>
              </a:ext>
            </a:extLst>
          </p:cNvPr>
          <p:cNvSpPr txBox="1"/>
          <p:nvPr/>
        </p:nvSpPr>
        <p:spPr>
          <a:xfrm>
            <a:off x="220524" y="2053727"/>
            <a:ext cx="5220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i="1" dirty="0">
                <a:solidFill>
                  <a:schemeClr val="accent1"/>
                </a:solidFill>
              </a:rPr>
              <a:t>Hypothesis: Art therapy decreases recidivism </a:t>
            </a:r>
          </a:p>
          <a:p>
            <a:r>
              <a:rPr lang="en-CA" sz="2400" i="1" dirty="0">
                <a:solidFill>
                  <a:schemeClr val="accent1"/>
                </a:solidFill>
              </a:rPr>
              <a:t>in young offenders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412691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435"/>
            <a:ext cx="1676400" cy="377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2400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09800" y="990602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DINPro-Medium" pitchFamily="50" charset="0"/>
              </a:rPr>
              <a:t>Interlibrary Loan &amp; Book Requests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627632" y="4980302"/>
            <a:ext cx="2429256" cy="190596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send </a:t>
            </a:r>
            <a:r>
              <a:rPr lang="en-US" sz="2400" b="1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 requests 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important titles to purchase directly to me: 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ysk6@sfu.ca</a:t>
            </a:r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8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books – in print!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208608" y="3197228"/>
            <a:ext cx="10941337" cy="3889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0000" lvl="2" indent="0">
              <a:buNone/>
            </a:pPr>
            <a:r>
              <a:rPr lang="en-US" sz="2000" b="1" dirty="0"/>
              <a:t>Quiz: What order would you find these on the library shelf?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650 B9 H12 2022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6534 A12 2016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   652 B9 A12 1999</a:t>
            </a:r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6534 A8 K651 2002</a:t>
            </a:r>
            <a:endParaRPr lang="en-US" sz="2400" dirty="0"/>
          </a:p>
          <a:p>
            <a:pPr marL="1087200" lvl="2" indent="-457200">
              <a:buFont typeface="+mj-lt"/>
              <a:buAutoNum type="arabicPeriod"/>
            </a:pPr>
            <a:r>
              <a:rPr lang="en-US" sz="2400" b="1" dirty="0"/>
              <a:t>HV 6534 A8 H65 2016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CB734-07BD-43B7-8BE3-0A3D19385D24}"/>
              </a:ext>
            </a:extLst>
          </p:cNvPr>
          <p:cNvSpPr txBox="1"/>
          <p:nvPr/>
        </p:nvSpPr>
        <p:spPr>
          <a:xfrm>
            <a:off x="757989" y="2129589"/>
            <a:ext cx="10852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print books, look for the </a:t>
            </a:r>
            <a:r>
              <a:rPr lang="en-US" sz="2400" b="1" dirty="0"/>
              <a:t>call number </a:t>
            </a:r>
            <a:r>
              <a:rPr lang="en-US" sz="2400" dirty="0"/>
              <a:t>to find the book’s location on the shelf (</a:t>
            </a:r>
            <a:r>
              <a:rPr lang="en-US" sz="2400" dirty="0" err="1"/>
              <a:t>eg</a:t>
            </a:r>
            <a:r>
              <a:rPr lang="en-US" sz="2400" dirty="0"/>
              <a:t> HV 6534 A8 H65 2016)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A97A-5C18-4039-973F-CB60FDB9CCA4}"/>
              </a:ext>
            </a:extLst>
          </p:cNvPr>
          <p:cNvSpPr txBox="1"/>
          <p:nvPr/>
        </p:nvSpPr>
        <p:spPr>
          <a:xfrm>
            <a:off x="8361947" y="2875547"/>
            <a:ext cx="350119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000" dirty="0">
                <a:hlinkClick r:id="rId3"/>
              </a:rPr>
              <a:t>What is a call number?</a:t>
            </a:r>
            <a:endParaRPr lang="en-CA" sz="2000" dirty="0"/>
          </a:p>
          <a:p>
            <a:endParaRPr lang="en-CA" sz="2000" dirty="0"/>
          </a:p>
          <a:p>
            <a:r>
              <a:rPr lang="en-US" sz="2000" dirty="0"/>
              <a:t>The call number represents what the </a:t>
            </a:r>
            <a:r>
              <a:rPr lang="en-US" sz="2000" b="1" dirty="0"/>
              <a:t>book is about </a:t>
            </a:r>
            <a:r>
              <a:rPr lang="en-US" sz="2000" dirty="0"/>
              <a:t>and acts like the </a:t>
            </a:r>
            <a:r>
              <a:rPr lang="en-US" sz="2000" b="1" dirty="0"/>
              <a:t>book's address</a:t>
            </a:r>
            <a:r>
              <a:rPr lang="en-US" sz="2000" dirty="0"/>
              <a:t> on the library's shelves or </a:t>
            </a:r>
            <a:r>
              <a:rPr lang="en-US" sz="2000" dirty="0">
                <a:hlinkClick r:id="rId4"/>
              </a:rPr>
              <a:t>stacks</a:t>
            </a:r>
            <a:r>
              <a:rPr lang="en-US" sz="2000" dirty="0"/>
              <a:t>. Because books on the shelves are arranged in call number order, you will find books on similar subjects shelved </a:t>
            </a:r>
            <a:r>
              <a:rPr lang="en-US" sz="2000" b="1" dirty="0"/>
              <a:t>near each other.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41963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48A8-1BBC-BDCA-0253-F4AE26C5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CE128-65AD-7A03-A023-ECB9FA12C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619" y="447513"/>
            <a:ext cx="11620753" cy="653667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C0BA6-9DFB-4A24-A5BB-30E0023AAF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7" t="55334" r="59050" b="3066"/>
          <a:stretch/>
        </p:blipFill>
        <p:spPr>
          <a:xfrm>
            <a:off x="6863120" y="3227832"/>
            <a:ext cx="4411432" cy="2852928"/>
          </a:xfrm>
          <a:prstGeom prst="rect">
            <a:avLst/>
          </a:prstGeom>
          <a:ln w="444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82114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books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461271" y="2768573"/>
            <a:ext cx="10941337" cy="3889634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en-US" sz="2800" b="1" dirty="0"/>
              <a:t>H   652 B9 A12 1999			(3)</a:t>
            </a:r>
          </a:p>
          <a:p>
            <a:pPr lvl="2"/>
            <a:r>
              <a:rPr lang="en-US" sz="2800" b="1" dirty="0"/>
              <a:t>HV 650 B9 H12 2022			(1)				</a:t>
            </a:r>
          </a:p>
          <a:p>
            <a:pPr lvl="2"/>
            <a:r>
              <a:rPr lang="en-US" sz="2800" b="1" dirty="0"/>
              <a:t>HV 6534 A12 2016				(2)	</a:t>
            </a:r>
          </a:p>
          <a:p>
            <a:pPr lvl="2"/>
            <a:r>
              <a:rPr lang="en-US" sz="2800" b="1" dirty="0"/>
              <a:t>HV 6534 A8 H65 2016			(5)	</a:t>
            </a:r>
          </a:p>
          <a:p>
            <a:pPr lvl="2"/>
            <a:r>
              <a:rPr lang="en-US" sz="2800" b="1" dirty="0"/>
              <a:t>HV 6534 A8 K651 2002		(4)</a:t>
            </a:r>
            <a:endParaRPr lang="en-US" sz="2800" dirty="0"/>
          </a:p>
          <a:p>
            <a:r>
              <a:rPr lang="en-US" sz="2400" b="1" dirty="0"/>
              <a:t>HV </a:t>
            </a:r>
            <a:r>
              <a:rPr lang="en-US" sz="2400" b="1" dirty="0">
                <a:hlinkClick r:id="rId3"/>
              </a:rPr>
              <a:t>= </a:t>
            </a:r>
            <a:r>
              <a:rPr lang="en-US" sz="2400" dirty="0">
                <a:effectLst/>
                <a:latin typeface="Arial" panose="020B0604020202020204" pitchFamily="34" charset="0"/>
                <a:hlinkClick r:id="rId3"/>
              </a:rPr>
              <a:t>Social pathology. Social and public welfare. Criminology.</a:t>
            </a:r>
            <a:endParaRPr lang="en-US" sz="2400" b="1" dirty="0"/>
          </a:p>
          <a:p>
            <a:r>
              <a:rPr lang="en-US" sz="2400" b="1" dirty="0"/>
              <a:t>6534 = </a:t>
            </a:r>
            <a:r>
              <a:rPr lang="en-CA" sz="2400" dirty="0">
                <a:effectLst/>
                <a:latin typeface="Arial" panose="020B0604020202020204" pitchFamily="34" charset="0"/>
              </a:rPr>
              <a:t>HV6251 - 6773.55 Crimes and offenses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155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go for help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192" y="2409288"/>
            <a:ext cx="7226442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3546" y="2267693"/>
            <a:ext cx="41950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888" y="2267693"/>
            <a:ext cx="4195059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2400" b="1" dirty="0">
                <a:solidFill>
                  <a:schemeClr val="accent2"/>
                </a:solidFill>
                <a:hlinkClick r:id="rId3"/>
              </a:rPr>
              <a:t>Yolanda </a:t>
            </a:r>
            <a:r>
              <a:rPr lang="en-US" sz="2400" b="1" dirty="0" err="1">
                <a:solidFill>
                  <a:schemeClr val="accent2"/>
                </a:solidFill>
                <a:hlinkClick r:id="rId3"/>
              </a:rPr>
              <a:t>Koscielski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dirty="0">
                <a:solidFill>
                  <a:schemeClr val="tx2"/>
                </a:solidFill>
                <a:hlinkClick r:id="rId4"/>
              </a:rPr>
              <a:t>ysk6@sfu.ca</a:t>
            </a:r>
            <a:endParaRPr lang="en-US" sz="2400" dirty="0">
              <a:solidFill>
                <a:schemeClr val="tx2"/>
              </a:solidFill>
            </a:endParaRP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sz="2400" dirty="0">
                <a:solidFill>
                  <a:schemeClr val="tx2"/>
                </a:solidFill>
              </a:rPr>
              <a:t>778-872-3315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24000" lvl="1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defRPr/>
            </a:pPr>
            <a:r>
              <a:rPr lang="en-US" sz="2400" b="1" dirty="0" err="1">
                <a:solidFill>
                  <a:schemeClr val="tx2"/>
                </a:solidFill>
                <a:hlinkClick r:id="rId5"/>
              </a:rPr>
              <a:t>AskALibrarian</a:t>
            </a:r>
            <a:endParaRPr lang="en-US" sz="2400" b="1" dirty="0">
              <a:solidFill>
                <a:schemeClr val="tx2"/>
              </a:solidFill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us at: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libask@sfu.ca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AskAway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(online chat)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1BB26-AD05-4258-8CDC-444A60BB3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847" y="2267693"/>
            <a:ext cx="5779558" cy="3853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9420C6-981A-4A5E-8EF5-24C13A5165D6}"/>
              </a:ext>
            </a:extLst>
          </p:cNvPr>
          <p:cNvSpPr txBox="1"/>
          <p:nvPr/>
        </p:nvSpPr>
        <p:spPr>
          <a:xfrm>
            <a:off x="8076073" y="775795"/>
            <a:ext cx="56450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900" dirty="0" err="1"/>
              <a:t>SharepointHome</a:t>
            </a:r>
            <a:r>
              <a:rPr lang="en-CA" sz="900" dirty="0"/>
              <a:t> warm dog bed, photo from Amazon.com</a:t>
            </a:r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Activity: What is A Poor literature review?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1979271"/>
            <a:ext cx="11421755" cy="487871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400" dirty="0"/>
          </a:p>
          <a:p>
            <a:endParaRPr lang="en-CA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A" sz="2400" dirty="0"/>
          </a:p>
          <a:p>
            <a:pPr lvl="0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02788-6BA9-4CAC-E131-C224947D8F70}"/>
              </a:ext>
            </a:extLst>
          </p:cNvPr>
          <p:cNvSpPr txBox="1"/>
          <p:nvPr/>
        </p:nvSpPr>
        <p:spPr>
          <a:xfrm>
            <a:off x="581192" y="2257063"/>
            <a:ext cx="111642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a list of what you can do during the research process </a:t>
            </a:r>
          </a:p>
          <a:p>
            <a:pPr algn="ctr"/>
            <a:r>
              <a:rPr lang="en-US" sz="2800" dirty="0"/>
              <a:t>to produce </a:t>
            </a:r>
            <a:r>
              <a:rPr lang="en-US" sz="2800" b="1" dirty="0">
                <a:solidFill>
                  <a:schemeClr val="accent2"/>
                </a:solidFill>
              </a:rPr>
              <a:t>the worst possible literature review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Works in pairs</a:t>
            </a:r>
          </a:p>
          <a:p>
            <a:pPr lvl="1"/>
            <a:r>
              <a:rPr lang="en-US" sz="2800" dirty="0"/>
              <a:t>3 minutes to discuss</a:t>
            </a:r>
          </a:p>
          <a:p>
            <a:pPr lvl="1"/>
            <a:r>
              <a:rPr lang="en-US" sz="2800" dirty="0"/>
              <a:t>Share with the group – 1 item from list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594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Poor literature review?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1979271"/>
            <a:ext cx="11421755" cy="4878719"/>
          </a:xfrm>
        </p:spPr>
        <p:txBody>
          <a:bodyPr>
            <a:normAutofit fontScale="32500" lnSpcReduction="20000"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6000" dirty="0"/>
              <a:t>Possible answers:</a:t>
            </a:r>
          </a:p>
          <a:p>
            <a:endParaRPr lang="en-US" sz="6000" dirty="0"/>
          </a:p>
          <a:p>
            <a:pPr lvl="0"/>
            <a:r>
              <a:rPr lang="en-US" sz="6000" dirty="0"/>
              <a:t>Ignore </a:t>
            </a:r>
            <a:r>
              <a:rPr lang="en-US" sz="6000" dirty="0">
                <a:solidFill>
                  <a:schemeClr val="accent1"/>
                </a:solidFill>
              </a:rPr>
              <a:t>disconfirming evidence</a:t>
            </a:r>
            <a:r>
              <a:rPr lang="en-US" sz="6000" dirty="0"/>
              <a:t>, dissenting studies</a:t>
            </a:r>
          </a:p>
          <a:p>
            <a:r>
              <a:rPr lang="en-US" sz="6000" dirty="0"/>
              <a:t>Searching only one or two </a:t>
            </a:r>
            <a:r>
              <a:rPr lang="en-US" sz="6000" dirty="0">
                <a:solidFill>
                  <a:schemeClr val="accent1"/>
                </a:solidFill>
              </a:rPr>
              <a:t>sources</a:t>
            </a:r>
            <a:r>
              <a:rPr lang="en-US" sz="6000" dirty="0"/>
              <a:t> (i.e., only Criminal Justice Abstracts)</a:t>
            </a:r>
          </a:p>
          <a:p>
            <a:r>
              <a:rPr lang="en-US" sz="6000" dirty="0"/>
              <a:t>Use one variant of search term (no </a:t>
            </a:r>
            <a:r>
              <a:rPr lang="en-US" sz="6000" dirty="0">
                <a:solidFill>
                  <a:schemeClr val="accent1"/>
                </a:solidFill>
              </a:rPr>
              <a:t>synonyms</a:t>
            </a:r>
            <a:r>
              <a:rPr lang="en-US" sz="6000" dirty="0"/>
              <a:t>)</a:t>
            </a:r>
          </a:p>
          <a:p>
            <a:r>
              <a:rPr lang="en-US" sz="6000" dirty="0"/>
              <a:t>Search without considering if your topic can be </a:t>
            </a:r>
            <a:r>
              <a:rPr lang="en-US" sz="6000" dirty="0">
                <a:solidFill>
                  <a:schemeClr val="accent1"/>
                </a:solidFill>
              </a:rPr>
              <a:t>expanded/reduced</a:t>
            </a:r>
          </a:p>
          <a:p>
            <a:r>
              <a:rPr lang="en-US" sz="6000" dirty="0"/>
              <a:t>No rationale for </a:t>
            </a:r>
            <a:r>
              <a:rPr lang="en-US" sz="6000" dirty="0">
                <a:solidFill>
                  <a:schemeClr val="accent1"/>
                </a:solidFill>
              </a:rPr>
              <a:t>inclusion/exclusion </a:t>
            </a:r>
            <a:r>
              <a:rPr lang="en-US" sz="6000" dirty="0"/>
              <a:t>of search terms</a:t>
            </a:r>
          </a:p>
          <a:p>
            <a:r>
              <a:rPr lang="en-US" sz="6000" dirty="0"/>
              <a:t>Limiting to </a:t>
            </a:r>
            <a:r>
              <a:rPr lang="en-US" sz="6000" dirty="0">
                <a:solidFill>
                  <a:schemeClr val="accent1"/>
                </a:solidFill>
              </a:rPr>
              <a:t>one type </a:t>
            </a:r>
            <a:r>
              <a:rPr lang="en-US" sz="6000" dirty="0"/>
              <a:t>of information source (e.g., only journal articles)</a:t>
            </a:r>
          </a:p>
          <a:p>
            <a:r>
              <a:rPr lang="en-US" sz="6000" dirty="0"/>
              <a:t>Only </a:t>
            </a:r>
            <a:r>
              <a:rPr lang="en-US" sz="6000" dirty="0">
                <a:solidFill>
                  <a:schemeClr val="accent1"/>
                </a:solidFill>
              </a:rPr>
              <a:t>old</a:t>
            </a:r>
            <a:r>
              <a:rPr lang="en-US" sz="6000" dirty="0"/>
              <a:t> articles</a:t>
            </a:r>
          </a:p>
          <a:p>
            <a:r>
              <a:rPr lang="en-US" sz="6000" dirty="0"/>
              <a:t>Only </a:t>
            </a:r>
            <a:r>
              <a:rPr lang="en-US" sz="6000" dirty="0">
                <a:solidFill>
                  <a:schemeClr val="accent1"/>
                </a:solidFill>
              </a:rPr>
              <a:t>new</a:t>
            </a:r>
            <a:r>
              <a:rPr lang="en-US" sz="6000" dirty="0"/>
              <a:t> articles</a:t>
            </a:r>
          </a:p>
          <a:p>
            <a:endParaRPr lang="en-US" sz="2400" dirty="0"/>
          </a:p>
          <a:p>
            <a:endParaRPr lang="en-CA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A" sz="2400" dirty="0"/>
          </a:p>
          <a:p>
            <a:pPr lvl="0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Magnifying glass and question mark">
            <a:extLst>
              <a:ext uri="{FF2B5EF4-FFF2-40B4-BE49-F238E27FC236}">
                <a16:creationId xmlns:a16="http://schemas.microsoft.com/office/drawing/2014/main" id="{0A6705FC-EAFE-19FF-7DDC-EBB7A4AF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A Poor literature review?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20304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Possible answers: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Missing key articles by not </a:t>
            </a:r>
            <a:r>
              <a:rPr lang="en-US" sz="2400" dirty="0">
                <a:solidFill>
                  <a:schemeClr val="accent1"/>
                </a:solidFill>
              </a:rPr>
              <a:t>following an argument forward </a:t>
            </a:r>
            <a:r>
              <a:rPr lang="en-US" sz="2400" dirty="0"/>
              <a:t>in the conversation (e.g., not using </a:t>
            </a:r>
            <a:r>
              <a:rPr lang="en-US" sz="2400" i="1" dirty="0"/>
              <a:t>Times cited in this database</a:t>
            </a:r>
            <a:r>
              <a:rPr lang="en-US" sz="2400" dirty="0"/>
              <a:t> feature when relevant)</a:t>
            </a:r>
          </a:p>
          <a:p>
            <a:r>
              <a:rPr lang="en-US" sz="2400" dirty="0"/>
              <a:t>Not </a:t>
            </a:r>
            <a:r>
              <a:rPr lang="en-US" sz="2400" dirty="0">
                <a:solidFill>
                  <a:schemeClr val="accent1"/>
                </a:solidFill>
              </a:rPr>
              <a:t>citing s</a:t>
            </a:r>
            <a:r>
              <a:rPr lang="en-US" sz="2400" dirty="0"/>
              <a:t>ources</a:t>
            </a:r>
          </a:p>
          <a:p>
            <a:r>
              <a:rPr lang="en-US" sz="2400" dirty="0"/>
              <a:t>Not </a:t>
            </a:r>
            <a:r>
              <a:rPr lang="en-US" sz="2400" dirty="0">
                <a:solidFill>
                  <a:schemeClr val="accent1"/>
                </a:solidFill>
              </a:rPr>
              <a:t>understanding</a:t>
            </a:r>
            <a:r>
              <a:rPr lang="en-US" sz="2400" dirty="0"/>
              <a:t> material, key concepts</a:t>
            </a:r>
          </a:p>
          <a:p>
            <a:r>
              <a:rPr lang="en-US" sz="2400" dirty="0"/>
              <a:t>Searching </a:t>
            </a:r>
            <a:r>
              <a:rPr lang="en-US" sz="2400" dirty="0">
                <a:solidFill>
                  <a:schemeClr val="accent1"/>
                </a:solidFill>
              </a:rPr>
              <a:t>too broad </a:t>
            </a:r>
            <a:r>
              <a:rPr lang="en-US" sz="2400" dirty="0"/>
              <a:t>a topic </a:t>
            </a:r>
          </a:p>
          <a:p>
            <a:r>
              <a:rPr lang="en-US" sz="2400" dirty="0"/>
              <a:t>Not synthesizing or </a:t>
            </a:r>
            <a:r>
              <a:rPr lang="en-US" sz="2400" dirty="0">
                <a:solidFill>
                  <a:schemeClr val="accent1"/>
                </a:solidFill>
              </a:rPr>
              <a:t>integrating material</a:t>
            </a:r>
            <a:r>
              <a:rPr lang="en-US" sz="2400" dirty="0"/>
              <a:t>; putting quotes inside as though they speak for themselves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7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Finding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Library Search / Catalogue Search</a:t>
            </a:r>
          </a:p>
          <a:p>
            <a:r>
              <a:rPr lang="en-US" sz="2400" dirty="0"/>
              <a:t>Google Scholar</a:t>
            </a:r>
          </a:p>
          <a:p>
            <a:r>
              <a:rPr lang="en-US" sz="2400" dirty="0"/>
              <a:t>Subject-Specific databases, mostly subscription: </a:t>
            </a:r>
            <a:r>
              <a:rPr lang="en-US" sz="2400" dirty="0">
                <a:solidFill>
                  <a:srgbClr val="FF0000"/>
                </a:solidFill>
              </a:rPr>
              <a:t>700+ databases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 of information 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708" y="2926052"/>
            <a:ext cx="5669492" cy="37423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NGOs and other grey literature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Legal analysis, legal cases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Maps &amp; spatial data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Statistics, census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to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AB581-F48F-497E-A7DD-F64B2B0E514D}"/>
              </a:ext>
            </a:extLst>
          </p:cNvPr>
          <p:cNvSpPr txBox="1"/>
          <p:nvPr/>
        </p:nvSpPr>
        <p:spPr>
          <a:xfrm>
            <a:off x="2867266" y="5400041"/>
            <a:ext cx="310702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Start at the 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Criminology Research Guide!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" y="1860439"/>
            <a:ext cx="8957173" cy="4815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D5C4A-D9EE-00F8-7364-72A8B239B53B}"/>
              </a:ext>
            </a:extLst>
          </p:cNvPr>
          <p:cNvSpPr txBox="1"/>
          <p:nvPr/>
        </p:nvSpPr>
        <p:spPr>
          <a:xfrm>
            <a:off x="9580627" y="1995054"/>
            <a:ext cx="21474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Which search is broader (that is, searches across more sources?)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593" y="2025907"/>
            <a:ext cx="105970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0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47154-2ECE-8CD2-CAE9-807B7F77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Poll Everywhere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163DD-AD09-D9CB-2996-818D7291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4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library vs. Catalogue search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5" y="2179094"/>
            <a:ext cx="7678247" cy="4127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593" y="2025908"/>
            <a:ext cx="350617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Catalogue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Gov’t docs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endParaRPr lang="en-US" sz="11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Library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SFU Library Subject </a:t>
            </a:r>
            <a:r>
              <a:rPr lang="en-US" dirty="0">
                <a:solidFill>
                  <a:srgbClr val="C00000"/>
                </a:solidFill>
              </a:rPr>
              <a:t>Research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FAQs </a:t>
            </a:r>
            <a:r>
              <a:rPr lang="en-US" dirty="0"/>
              <a:t>– holds, loans, etc.</a:t>
            </a:r>
          </a:p>
          <a:p>
            <a:endParaRPr lang="en-US" dirty="0"/>
          </a:p>
          <a:p>
            <a:endParaRPr lang="en-US" sz="20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54995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FU 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B20F02"/>
      </a:accent1>
      <a:accent2>
        <a:srgbClr val="002060"/>
      </a:accent2>
      <a:accent3>
        <a:srgbClr val="FC493B"/>
      </a:accent3>
      <a:accent4>
        <a:srgbClr val="8D7654"/>
      </a:accent4>
      <a:accent5>
        <a:srgbClr val="7F5F52"/>
      </a:accent5>
      <a:accent6>
        <a:srgbClr val="B27D49"/>
      </a:accent6>
      <a:hlink>
        <a:srgbClr val="0070C0"/>
      </a:hlink>
      <a:folHlink>
        <a:srgbClr val="00206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1296</Words>
  <Application>Microsoft Office PowerPoint</Application>
  <PresentationFormat>Widescreen</PresentationFormat>
  <Paragraphs>269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DINPro-Medium</vt:lpstr>
      <vt:lpstr>Times New Roman</vt:lpstr>
      <vt:lpstr>Wingdings 2</vt:lpstr>
      <vt:lpstr>Dividend</vt:lpstr>
      <vt:lpstr>SFU Library workshop</vt:lpstr>
      <vt:lpstr>Our agenda</vt:lpstr>
      <vt:lpstr>Activity: What is A Poor literature review?</vt:lpstr>
      <vt:lpstr>What is A Poor literature review?</vt:lpstr>
      <vt:lpstr>What is A Poor literature review?</vt:lpstr>
      <vt:lpstr>Finding resources</vt:lpstr>
      <vt:lpstr>Using library vs. Catalogue search</vt:lpstr>
      <vt:lpstr>Using library vs. Catalogue search</vt:lpstr>
      <vt:lpstr>Using library vs. Catalogue search</vt:lpstr>
      <vt:lpstr>Catalogue vs. databases</vt:lpstr>
      <vt:lpstr>Using google scholar</vt:lpstr>
      <vt:lpstr>Using google scholar</vt:lpstr>
      <vt:lpstr>Exercise </vt:lpstr>
      <vt:lpstr>Boolean review</vt:lpstr>
      <vt:lpstr>Boolean review</vt:lpstr>
      <vt:lpstr>Boolean searching: and/or</vt:lpstr>
      <vt:lpstr>Boolean searching: and/or</vt:lpstr>
      <vt:lpstr>Boolean searching: and/or</vt:lpstr>
      <vt:lpstr>Boolean searching: and/or</vt:lpstr>
      <vt:lpstr>Boolean &amp; other Search tips</vt:lpstr>
      <vt:lpstr>Search strategies</vt:lpstr>
      <vt:lpstr>Interlibrary Loan &amp; Book Requests</vt:lpstr>
      <vt:lpstr>Finding books – in print!</vt:lpstr>
      <vt:lpstr>PowerPoint Presentation</vt:lpstr>
      <vt:lpstr>Finding books</vt:lpstr>
      <vt:lpstr>Where to go for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SFU Library Orientation</dc:title>
  <dc:creator>YSK6</dc:creator>
  <cp:lastModifiedBy>Yolanda Koscielski</cp:lastModifiedBy>
  <cp:revision>53</cp:revision>
  <cp:lastPrinted>2020-09-24T22:52:36Z</cp:lastPrinted>
  <dcterms:created xsi:type="dcterms:W3CDTF">2020-09-24T22:39:51Z</dcterms:created>
  <dcterms:modified xsi:type="dcterms:W3CDTF">2022-09-28T18:51:29Z</dcterms:modified>
</cp:coreProperties>
</file>