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 id="2147483680" r:id="rId3"/>
    <p:sldMasterId id="2147483675" r:id="rId4"/>
    <p:sldMasterId id="2147483843" r:id="rId5"/>
    <p:sldMasterId id="2147483867" r:id="rId6"/>
    <p:sldMasterId id="2147483879" r:id="rId7"/>
    <p:sldMasterId id="2147483927" r:id="rId8"/>
    <p:sldMasterId id="2147483987" r:id="rId9"/>
    <p:sldMasterId id="2147484023" r:id="rId10"/>
    <p:sldMasterId id="2147484035" r:id="rId11"/>
    <p:sldMasterId id="2147484047" r:id="rId12"/>
  </p:sldMasterIdLst>
  <p:notesMasterIdLst>
    <p:notesMasterId r:id="rId36"/>
  </p:notesMasterIdLst>
  <p:sldIdLst>
    <p:sldId id="383" r:id="rId13"/>
    <p:sldId id="264" r:id="rId14"/>
    <p:sldId id="265" r:id="rId15"/>
    <p:sldId id="256" r:id="rId16"/>
    <p:sldId id="257" r:id="rId17"/>
    <p:sldId id="370" r:id="rId18"/>
    <p:sldId id="372" r:id="rId19"/>
    <p:sldId id="373" r:id="rId20"/>
    <p:sldId id="366" r:id="rId21"/>
    <p:sldId id="310" r:id="rId22"/>
    <p:sldId id="385" r:id="rId23"/>
    <p:sldId id="312" r:id="rId24"/>
    <p:sldId id="314" r:id="rId25"/>
    <p:sldId id="332" r:id="rId26"/>
    <p:sldId id="333" r:id="rId27"/>
    <p:sldId id="337" r:id="rId28"/>
    <p:sldId id="340" r:id="rId29"/>
    <p:sldId id="342" r:id="rId30"/>
    <p:sldId id="343" r:id="rId31"/>
    <p:sldId id="375" r:id="rId32"/>
    <p:sldId id="377" r:id="rId33"/>
    <p:sldId id="384" r:id="rId34"/>
    <p:sldId id="353" r:id="rId3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5" autoAdjust="0"/>
    <p:restoredTop sz="77361" autoAdjust="0"/>
  </p:normalViewPr>
  <p:slideViewPr>
    <p:cSldViewPr>
      <p:cViewPr varScale="1">
        <p:scale>
          <a:sx n="86" d="100"/>
          <a:sy n="86" d="100"/>
        </p:scale>
        <p:origin x="-161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80716-3D13-409B-9D18-3A622166ABDE}" type="doc">
      <dgm:prSet loTypeId="urn:microsoft.com/office/officeart/2005/8/layout/orgChart1" loCatId="hierarchy" qsTypeId="urn:microsoft.com/office/officeart/2005/8/quickstyle/simple3" qsCatId="simple" csTypeId="urn:microsoft.com/office/officeart/2005/8/colors/colorful1#1" csCatId="colorful" phldr="1"/>
      <dgm:spPr/>
      <dgm:t>
        <a:bodyPr/>
        <a:lstStyle/>
        <a:p>
          <a:endParaRPr lang="en-US"/>
        </a:p>
      </dgm:t>
    </dgm:pt>
    <dgm:pt modelId="{2BA6668E-324D-4EA3-B945-470D4AF0C7AF}">
      <dgm:prSet phldrT="[Text]" custT="1"/>
      <dgm:spPr/>
      <dgm:t>
        <a:bodyPr/>
        <a:lstStyle/>
        <a:p>
          <a:r>
            <a:rPr lang="en-US" sz="1050" b="1" dirty="0" smtClean="0">
              <a:latin typeface="Arial Black" pitchFamily="34" charset="0"/>
            </a:rPr>
            <a:t>Official</a:t>
          </a:r>
          <a:endParaRPr lang="en-US" sz="1050" b="1" dirty="0">
            <a:latin typeface="Arial Black" pitchFamily="34" charset="0"/>
          </a:endParaRPr>
        </a:p>
      </dgm:t>
    </dgm:pt>
    <dgm:pt modelId="{41A84192-74C8-4E92-987F-4533A2217539}" type="parTrans" cxnId="{96B64D85-A3E4-4E3A-9689-2CE43E4EBBEB}">
      <dgm:prSet/>
      <dgm:spPr/>
      <dgm:t>
        <a:bodyPr/>
        <a:lstStyle/>
        <a:p>
          <a:endParaRPr lang="en-US" sz="1050"/>
        </a:p>
      </dgm:t>
    </dgm:pt>
    <dgm:pt modelId="{0522474A-2F12-41BC-9F9A-8AB2C25E6954}" type="sibTrans" cxnId="{96B64D85-A3E4-4E3A-9689-2CE43E4EBBEB}">
      <dgm:prSet/>
      <dgm:spPr/>
      <dgm:t>
        <a:bodyPr/>
        <a:lstStyle/>
        <a:p>
          <a:endParaRPr lang="en-US" sz="1050"/>
        </a:p>
      </dgm:t>
    </dgm:pt>
    <dgm:pt modelId="{6647924E-7B55-4F85-8D59-B648EA3F9CCD}">
      <dgm:prSet phldrT="[Text]" custT="1"/>
      <dgm:spPr/>
      <dgm:t>
        <a:bodyPr/>
        <a:lstStyle/>
        <a:p>
          <a:r>
            <a:rPr lang="en-US" sz="1050" b="1" dirty="0" smtClean="0">
              <a:latin typeface="Arial Black" pitchFamily="34" charset="0"/>
            </a:rPr>
            <a:t>Inter-governmental</a:t>
          </a:r>
          <a:endParaRPr lang="en-US" sz="1050" b="1" dirty="0">
            <a:latin typeface="Arial Black" pitchFamily="34" charset="0"/>
          </a:endParaRPr>
        </a:p>
      </dgm:t>
    </dgm:pt>
    <dgm:pt modelId="{ABF58936-CD24-489A-B080-219B15064E56}" type="parTrans" cxnId="{7F0D09C8-D875-4F20-B58D-BC4297B6F415}">
      <dgm:prSet/>
      <dgm:spPr/>
      <dgm:t>
        <a:bodyPr/>
        <a:lstStyle/>
        <a:p>
          <a:endParaRPr lang="en-US" sz="1050" b="1" dirty="0">
            <a:solidFill>
              <a:schemeClr val="tx1"/>
            </a:solidFill>
            <a:latin typeface="Arial Black" pitchFamily="34" charset="0"/>
          </a:endParaRPr>
        </a:p>
      </dgm:t>
    </dgm:pt>
    <dgm:pt modelId="{643CED72-D39C-48FF-A9DD-136DAFDDE187}" type="sibTrans" cxnId="{7F0D09C8-D875-4F20-B58D-BC4297B6F415}">
      <dgm:prSet/>
      <dgm:spPr/>
      <dgm:t>
        <a:bodyPr/>
        <a:lstStyle/>
        <a:p>
          <a:endParaRPr lang="en-US" sz="1050"/>
        </a:p>
      </dgm:t>
    </dgm:pt>
    <dgm:pt modelId="{1BC6FAD3-27A3-48B8-995C-E9FF7B57D810}">
      <dgm:prSet phldrT="[Text]" custT="1"/>
      <dgm:spPr/>
      <dgm:t>
        <a:bodyPr/>
        <a:lstStyle/>
        <a:p>
          <a:r>
            <a:rPr lang="en-US" sz="1050" b="1" dirty="0" smtClean="0">
              <a:latin typeface="Arial Black" pitchFamily="34" charset="0"/>
            </a:rPr>
            <a:t>Governmental</a:t>
          </a:r>
          <a:endParaRPr lang="en-US" sz="1050" b="1" dirty="0">
            <a:latin typeface="Arial Black" pitchFamily="34" charset="0"/>
          </a:endParaRPr>
        </a:p>
      </dgm:t>
    </dgm:pt>
    <dgm:pt modelId="{C447C5E8-2BCA-440C-8377-74572DF468E0}" type="parTrans" cxnId="{8BBA4FE7-F335-4E5A-81A3-84200094CE74}">
      <dgm:prSet/>
      <dgm:spPr/>
      <dgm:t>
        <a:bodyPr/>
        <a:lstStyle/>
        <a:p>
          <a:endParaRPr lang="en-US" sz="1050" b="1" dirty="0">
            <a:solidFill>
              <a:schemeClr val="tx1"/>
            </a:solidFill>
            <a:latin typeface="Arial Black" pitchFamily="34" charset="0"/>
          </a:endParaRPr>
        </a:p>
      </dgm:t>
    </dgm:pt>
    <dgm:pt modelId="{0B68EA19-4C78-489D-AD20-B394148DE559}" type="sibTrans" cxnId="{8BBA4FE7-F335-4E5A-81A3-84200094CE74}">
      <dgm:prSet/>
      <dgm:spPr/>
      <dgm:t>
        <a:bodyPr/>
        <a:lstStyle/>
        <a:p>
          <a:endParaRPr lang="en-US" sz="1050"/>
        </a:p>
      </dgm:t>
    </dgm:pt>
    <dgm:pt modelId="{A1E2C837-F903-42B0-885F-3DEA8405DAC1}">
      <dgm:prSet phldrT="[Text]" custT="1"/>
      <dgm:spPr/>
      <dgm:t>
        <a:bodyPr/>
        <a:lstStyle/>
        <a:p>
          <a:r>
            <a:rPr lang="en-US" sz="1050" b="1" dirty="0" smtClean="0">
              <a:latin typeface="Arial Black" pitchFamily="34" charset="0"/>
            </a:rPr>
            <a:t>United Nations</a:t>
          </a:r>
          <a:endParaRPr lang="en-US" sz="1050" b="1" dirty="0">
            <a:latin typeface="Arial Black" pitchFamily="34" charset="0"/>
          </a:endParaRPr>
        </a:p>
      </dgm:t>
    </dgm:pt>
    <dgm:pt modelId="{0F8B9204-E207-4DC4-BD1C-A3B4259BF604}" type="parTrans" cxnId="{C5F62A56-3941-44EF-8301-DCE55ED3FF5B}">
      <dgm:prSet/>
      <dgm:spPr/>
      <dgm:t>
        <a:bodyPr/>
        <a:lstStyle/>
        <a:p>
          <a:endParaRPr lang="en-US" sz="1050" b="1" dirty="0">
            <a:latin typeface="Arial Black" pitchFamily="34" charset="0"/>
          </a:endParaRPr>
        </a:p>
      </dgm:t>
    </dgm:pt>
    <dgm:pt modelId="{C6092332-3DB7-486C-9E44-D829224914B1}" type="sibTrans" cxnId="{C5F62A56-3941-44EF-8301-DCE55ED3FF5B}">
      <dgm:prSet/>
      <dgm:spPr/>
      <dgm:t>
        <a:bodyPr/>
        <a:lstStyle/>
        <a:p>
          <a:endParaRPr lang="en-US" sz="1050"/>
        </a:p>
      </dgm:t>
    </dgm:pt>
    <dgm:pt modelId="{0FDAC811-7B62-4C5B-972E-4F39B13E3603}">
      <dgm:prSet phldrT="[Text]" custT="1"/>
      <dgm:spPr/>
      <dgm:t>
        <a:bodyPr/>
        <a:lstStyle/>
        <a:p>
          <a:r>
            <a:rPr lang="en-US" sz="1050" b="1" dirty="0" smtClean="0">
              <a:latin typeface="Arial Black" pitchFamily="34" charset="0"/>
            </a:rPr>
            <a:t>World Bank</a:t>
          </a:r>
          <a:endParaRPr lang="en-US" sz="1050" b="1" dirty="0">
            <a:latin typeface="Arial Black" pitchFamily="34" charset="0"/>
          </a:endParaRPr>
        </a:p>
      </dgm:t>
    </dgm:pt>
    <dgm:pt modelId="{9A2DD038-C8CB-48AD-A78C-DFC1F8170783}" type="parTrans" cxnId="{6AB480F1-4501-4C1E-A52C-D40DF2AC3DB7}">
      <dgm:prSet/>
      <dgm:spPr/>
      <dgm:t>
        <a:bodyPr/>
        <a:lstStyle/>
        <a:p>
          <a:endParaRPr lang="en-US" sz="1050" b="1" dirty="0">
            <a:latin typeface="Arial Black" pitchFamily="34" charset="0"/>
          </a:endParaRPr>
        </a:p>
      </dgm:t>
    </dgm:pt>
    <dgm:pt modelId="{703AA978-22F9-4A70-B341-894AC2042C9E}" type="sibTrans" cxnId="{6AB480F1-4501-4C1E-A52C-D40DF2AC3DB7}">
      <dgm:prSet/>
      <dgm:spPr/>
      <dgm:t>
        <a:bodyPr/>
        <a:lstStyle/>
        <a:p>
          <a:endParaRPr lang="en-US" sz="1050"/>
        </a:p>
      </dgm:t>
    </dgm:pt>
    <dgm:pt modelId="{880A787A-DABC-4C01-BC36-63B51B1CFF1E}">
      <dgm:prSet phldrT="[Text]" custT="1"/>
      <dgm:spPr/>
      <dgm:t>
        <a:bodyPr/>
        <a:lstStyle/>
        <a:p>
          <a:r>
            <a:rPr lang="en-US" sz="1050" b="1" dirty="0" smtClean="0">
              <a:latin typeface="Arial Black" pitchFamily="34" charset="0"/>
            </a:rPr>
            <a:t>IMF</a:t>
          </a:r>
          <a:endParaRPr lang="en-US" sz="1050" b="1" dirty="0">
            <a:latin typeface="Arial Black" pitchFamily="34" charset="0"/>
          </a:endParaRPr>
        </a:p>
      </dgm:t>
    </dgm:pt>
    <dgm:pt modelId="{3A24EE7E-42AD-4561-B693-4DD1A8380E12}" type="parTrans" cxnId="{2056E59A-424B-4313-9EAA-297472C7B499}">
      <dgm:prSet/>
      <dgm:spPr/>
      <dgm:t>
        <a:bodyPr/>
        <a:lstStyle/>
        <a:p>
          <a:endParaRPr lang="en-US" sz="1050" b="1" dirty="0">
            <a:latin typeface="Arial Black" pitchFamily="34" charset="0"/>
          </a:endParaRPr>
        </a:p>
      </dgm:t>
    </dgm:pt>
    <dgm:pt modelId="{231E2668-3B07-431E-AF6F-EEF64C3B4CEA}" type="sibTrans" cxnId="{2056E59A-424B-4313-9EAA-297472C7B499}">
      <dgm:prSet/>
      <dgm:spPr/>
      <dgm:t>
        <a:bodyPr/>
        <a:lstStyle/>
        <a:p>
          <a:endParaRPr lang="en-US" sz="1050"/>
        </a:p>
      </dgm:t>
    </dgm:pt>
    <dgm:pt modelId="{B6B668AB-7A9E-4877-A5BE-FAE3D1B3CCA6}">
      <dgm:prSet phldrT="[Text]" custT="1"/>
      <dgm:spPr/>
      <dgm:t>
        <a:bodyPr/>
        <a:lstStyle/>
        <a:p>
          <a:r>
            <a:rPr lang="en-US" sz="1050" b="1" dirty="0" smtClean="0">
              <a:latin typeface="Arial Black" pitchFamily="34" charset="0"/>
            </a:rPr>
            <a:t>WHO</a:t>
          </a:r>
          <a:endParaRPr lang="en-US" sz="1050" b="1" dirty="0">
            <a:latin typeface="Arial Black" pitchFamily="34" charset="0"/>
          </a:endParaRPr>
        </a:p>
      </dgm:t>
    </dgm:pt>
    <dgm:pt modelId="{296EF036-068B-4EB2-881B-A15817BCC6E1}" type="parTrans" cxnId="{73001C37-75F8-4A31-9404-06A70FFC0376}">
      <dgm:prSet/>
      <dgm:spPr/>
      <dgm:t>
        <a:bodyPr/>
        <a:lstStyle/>
        <a:p>
          <a:endParaRPr lang="en-US" sz="1050" b="1" dirty="0">
            <a:latin typeface="Arial Black" pitchFamily="34" charset="0"/>
          </a:endParaRPr>
        </a:p>
      </dgm:t>
    </dgm:pt>
    <dgm:pt modelId="{15A2EBE4-3FFE-4466-BD9D-911C248BF9BF}" type="sibTrans" cxnId="{73001C37-75F8-4A31-9404-06A70FFC0376}">
      <dgm:prSet/>
      <dgm:spPr/>
      <dgm:t>
        <a:bodyPr/>
        <a:lstStyle/>
        <a:p>
          <a:endParaRPr lang="en-US" sz="1050"/>
        </a:p>
      </dgm:t>
    </dgm:pt>
    <dgm:pt modelId="{AFA79F96-4041-45DA-8FC1-4578CBE06686}">
      <dgm:prSet phldrT="[Text]" custT="1"/>
      <dgm:spPr/>
      <dgm:t>
        <a:bodyPr/>
        <a:lstStyle/>
        <a:p>
          <a:r>
            <a:rPr lang="en-US" sz="1050" b="1" dirty="0" smtClean="0">
              <a:latin typeface="Arial Black" pitchFamily="34" charset="0"/>
            </a:rPr>
            <a:t>Federal</a:t>
          </a:r>
          <a:endParaRPr lang="en-US" sz="1050" b="1" dirty="0">
            <a:latin typeface="Arial Black" pitchFamily="34" charset="0"/>
          </a:endParaRPr>
        </a:p>
      </dgm:t>
    </dgm:pt>
    <dgm:pt modelId="{EEF9E747-C5AC-4C5B-9B59-BDF66E55C723}" type="parTrans" cxnId="{65BE3B28-A274-4D44-A9B6-96C0BC90E930}">
      <dgm:prSet/>
      <dgm:spPr/>
      <dgm:t>
        <a:bodyPr/>
        <a:lstStyle/>
        <a:p>
          <a:endParaRPr lang="en-US" sz="1050" b="1" dirty="0">
            <a:latin typeface="Arial Black" pitchFamily="34" charset="0"/>
          </a:endParaRPr>
        </a:p>
      </dgm:t>
    </dgm:pt>
    <dgm:pt modelId="{B27BAA05-F5A7-4E45-A194-A2D55F3E0C8C}" type="sibTrans" cxnId="{65BE3B28-A274-4D44-A9B6-96C0BC90E930}">
      <dgm:prSet/>
      <dgm:spPr/>
      <dgm:t>
        <a:bodyPr/>
        <a:lstStyle/>
        <a:p>
          <a:endParaRPr lang="en-US" sz="1050"/>
        </a:p>
      </dgm:t>
    </dgm:pt>
    <dgm:pt modelId="{313DFEEA-42E2-434B-9E41-A2B80D89CA7F}">
      <dgm:prSet phldrT="[Text]" custT="1"/>
      <dgm:spPr/>
      <dgm:t>
        <a:bodyPr/>
        <a:lstStyle/>
        <a:p>
          <a:r>
            <a:rPr lang="en-US" sz="1050" b="1" dirty="0" smtClean="0">
              <a:latin typeface="Arial Black" pitchFamily="34" charset="0"/>
            </a:rPr>
            <a:t>Provincial</a:t>
          </a:r>
          <a:endParaRPr lang="en-US" sz="1050" b="1" dirty="0">
            <a:latin typeface="Arial Black" pitchFamily="34" charset="0"/>
          </a:endParaRPr>
        </a:p>
      </dgm:t>
    </dgm:pt>
    <dgm:pt modelId="{7D982EB8-65CC-4365-B31B-5124FFAAD6AB}" type="parTrans" cxnId="{CFC578EB-A1CA-4E08-80CC-A88DBF788AFC}">
      <dgm:prSet/>
      <dgm:spPr/>
      <dgm:t>
        <a:bodyPr/>
        <a:lstStyle/>
        <a:p>
          <a:endParaRPr lang="en-US" sz="1050" b="1" dirty="0">
            <a:latin typeface="Arial Black" pitchFamily="34" charset="0"/>
          </a:endParaRPr>
        </a:p>
      </dgm:t>
    </dgm:pt>
    <dgm:pt modelId="{E3056C7A-3F01-4435-BC8F-1B1122B0854D}" type="sibTrans" cxnId="{CFC578EB-A1CA-4E08-80CC-A88DBF788AFC}">
      <dgm:prSet/>
      <dgm:spPr/>
      <dgm:t>
        <a:bodyPr/>
        <a:lstStyle/>
        <a:p>
          <a:endParaRPr lang="en-US" sz="1050"/>
        </a:p>
      </dgm:t>
    </dgm:pt>
    <dgm:pt modelId="{F2B899CD-4065-4B88-AEB1-FB40D2E29D8A}">
      <dgm:prSet phldrT="[Text]" custT="1"/>
      <dgm:spPr/>
      <dgm:t>
        <a:bodyPr/>
        <a:lstStyle/>
        <a:p>
          <a:pPr algn="ctr"/>
          <a:r>
            <a:rPr lang="en-US" sz="1050" b="1" dirty="0" smtClean="0">
              <a:latin typeface="Arial Black" pitchFamily="34" charset="0"/>
            </a:rPr>
            <a:t>Statistics Canada</a:t>
          </a:r>
          <a:endParaRPr lang="en-US" sz="1050" b="1" dirty="0">
            <a:latin typeface="Arial Black" pitchFamily="34" charset="0"/>
          </a:endParaRPr>
        </a:p>
      </dgm:t>
    </dgm:pt>
    <dgm:pt modelId="{929CD96A-12CC-425F-8F95-5AC13030F954}" type="parTrans" cxnId="{0B05A781-D964-4539-928C-51E13B1A643F}">
      <dgm:prSet/>
      <dgm:spPr/>
      <dgm:t>
        <a:bodyPr/>
        <a:lstStyle/>
        <a:p>
          <a:endParaRPr lang="en-US" sz="1050" b="1" dirty="0">
            <a:latin typeface="Arial Black" pitchFamily="34" charset="0"/>
          </a:endParaRPr>
        </a:p>
      </dgm:t>
    </dgm:pt>
    <dgm:pt modelId="{BC3A1462-9D82-48DB-A629-96FC3A353BF1}" type="sibTrans" cxnId="{0B05A781-D964-4539-928C-51E13B1A643F}">
      <dgm:prSet/>
      <dgm:spPr/>
      <dgm:t>
        <a:bodyPr/>
        <a:lstStyle/>
        <a:p>
          <a:endParaRPr lang="en-US" sz="1050"/>
        </a:p>
      </dgm:t>
    </dgm:pt>
    <dgm:pt modelId="{CF2BEE98-933C-4F79-B178-CEBC769740A4}">
      <dgm:prSet phldrT="[Text]" custT="1"/>
      <dgm:spPr/>
      <dgm:t>
        <a:bodyPr/>
        <a:lstStyle/>
        <a:p>
          <a:r>
            <a:rPr lang="en-US" sz="1050" b="1" dirty="0" smtClean="0">
              <a:latin typeface="Arial Black" pitchFamily="34" charset="0"/>
            </a:rPr>
            <a:t>Other </a:t>
          </a:r>
        </a:p>
        <a:p>
          <a:r>
            <a:rPr lang="en-US" sz="1050" b="1" dirty="0" smtClean="0">
              <a:latin typeface="Arial Black" pitchFamily="34" charset="0"/>
            </a:rPr>
            <a:t>Ministries</a:t>
          </a:r>
          <a:endParaRPr lang="en-US" sz="1050" b="1" dirty="0">
            <a:latin typeface="Arial Black" pitchFamily="34" charset="0"/>
          </a:endParaRPr>
        </a:p>
      </dgm:t>
    </dgm:pt>
    <dgm:pt modelId="{533B0E5C-C2C5-4AF8-915E-974AA70CD4CE}" type="parTrans" cxnId="{0289D895-C00A-432E-AAE0-BAFCF0D96920}">
      <dgm:prSet/>
      <dgm:spPr/>
      <dgm:t>
        <a:bodyPr/>
        <a:lstStyle/>
        <a:p>
          <a:endParaRPr lang="en-US" sz="1050" b="1" dirty="0">
            <a:latin typeface="Arial Black" pitchFamily="34" charset="0"/>
          </a:endParaRPr>
        </a:p>
      </dgm:t>
    </dgm:pt>
    <dgm:pt modelId="{D2BF1AE2-695E-4160-B81B-5FE42CC5FECB}" type="sibTrans" cxnId="{0289D895-C00A-432E-AAE0-BAFCF0D96920}">
      <dgm:prSet/>
      <dgm:spPr/>
      <dgm:t>
        <a:bodyPr/>
        <a:lstStyle/>
        <a:p>
          <a:endParaRPr lang="en-US" sz="1050"/>
        </a:p>
      </dgm:t>
    </dgm:pt>
    <dgm:pt modelId="{69DC54CD-2626-4DBE-8EAC-7C6A86DB03F4}">
      <dgm:prSet phldrT="[Text]" custT="1"/>
      <dgm:spPr/>
      <dgm:t>
        <a:bodyPr/>
        <a:lstStyle/>
        <a:p>
          <a:r>
            <a:rPr lang="en-US" sz="1050" b="1" dirty="0" smtClean="0">
              <a:latin typeface="Arial Black" pitchFamily="34" charset="0"/>
            </a:rPr>
            <a:t>BC stats</a:t>
          </a:r>
          <a:endParaRPr lang="en-US" sz="1050" b="1" dirty="0">
            <a:latin typeface="Arial Black" pitchFamily="34" charset="0"/>
          </a:endParaRPr>
        </a:p>
      </dgm:t>
    </dgm:pt>
    <dgm:pt modelId="{3BD1B334-A8A3-4744-B2F6-BB3AD4DB55F1}" type="parTrans" cxnId="{8CA366CA-3D95-4EBB-98EA-E4E216FC210F}">
      <dgm:prSet/>
      <dgm:spPr/>
      <dgm:t>
        <a:bodyPr/>
        <a:lstStyle/>
        <a:p>
          <a:endParaRPr lang="en-US" sz="1050" b="1" dirty="0">
            <a:latin typeface="Arial Black" pitchFamily="34" charset="0"/>
          </a:endParaRPr>
        </a:p>
      </dgm:t>
    </dgm:pt>
    <dgm:pt modelId="{183D0A59-17D0-4B8E-9CCA-B49AD96E23E9}" type="sibTrans" cxnId="{8CA366CA-3D95-4EBB-98EA-E4E216FC210F}">
      <dgm:prSet/>
      <dgm:spPr/>
      <dgm:t>
        <a:bodyPr/>
        <a:lstStyle/>
        <a:p>
          <a:endParaRPr lang="en-US" sz="1050"/>
        </a:p>
      </dgm:t>
    </dgm:pt>
    <dgm:pt modelId="{5B6EE13B-1E9D-491A-9B2B-80484AB84951}">
      <dgm:prSet phldrT="[Text]" custT="1"/>
      <dgm:spPr/>
      <dgm:t>
        <a:bodyPr/>
        <a:lstStyle/>
        <a:p>
          <a:r>
            <a:rPr lang="en-US" sz="1050" b="1" dirty="0" smtClean="0">
              <a:latin typeface="Arial Black" pitchFamily="34" charset="0"/>
            </a:rPr>
            <a:t>Other Departments</a:t>
          </a:r>
          <a:endParaRPr lang="en-US" sz="1050" b="1" dirty="0">
            <a:latin typeface="Arial Black" pitchFamily="34" charset="0"/>
          </a:endParaRPr>
        </a:p>
      </dgm:t>
    </dgm:pt>
    <dgm:pt modelId="{083D64F4-A29E-4FD5-B144-AA071C3FD57C}" type="parTrans" cxnId="{F8E3AB7A-A629-4628-BB7A-0C782DF70FA7}">
      <dgm:prSet/>
      <dgm:spPr/>
      <dgm:t>
        <a:bodyPr/>
        <a:lstStyle/>
        <a:p>
          <a:endParaRPr lang="en-US" sz="1050" b="1" dirty="0">
            <a:latin typeface="Arial Black" pitchFamily="34" charset="0"/>
          </a:endParaRPr>
        </a:p>
      </dgm:t>
    </dgm:pt>
    <dgm:pt modelId="{D5A63FBC-6BD0-4432-B101-392D1FBF7620}" type="sibTrans" cxnId="{F8E3AB7A-A629-4628-BB7A-0C782DF70FA7}">
      <dgm:prSet/>
      <dgm:spPr/>
      <dgm:t>
        <a:bodyPr/>
        <a:lstStyle/>
        <a:p>
          <a:endParaRPr lang="en-US" sz="1050"/>
        </a:p>
      </dgm:t>
    </dgm:pt>
    <dgm:pt modelId="{FE9171B0-3AE9-45C6-8A3E-C491C2D77156}">
      <dgm:prSet phldrT="[Text]" custT="1"/>
      <dgm:spPr/>
      <dgm:t>
        <a:bodyPr/>
        <a:lstStyle/>
        <a:p>
          <a:r>
            <a:rPr lang="en-US" sz="1050" b="1" dirty="0" smtClean="0">
              <a:latin typeface="Arial Black" pitchFamily="34" charset="0"/>
            </a:rPr>
            <a:t>Municipal / Regional</a:t>
          </a:r>
          <a:endParaRPr lang="en-US" sz="1050" b="1" dirty="0">
            <a:latin typeface="Arial Black" pitchFamily="34" charset="0"/>
          </a:endParaRPr>
        </a:p>
      </dgm:t>
    </dgm:pt>
    <dgm:pt modelId="{8917F78B-F9EF-495B-B637-234C3C2ADB06}" type="parTrans" cxnId="{C7EE5ECA-9527-47C8-9D69-5BBBB8814380}">
      <dgm:prSet/>
      <dgm:spPr/>
      <dgm:t>
        <a:bodyPr/>
        <a:lstStyle/>
        <a:p>
          <a:endParaRPr lang="en-US" sz="1050" b="1" dirty="0">
            <a:latin typeface="Arial Black" pitchFamily="34" charset="0"/>
          </a:endParaRPr>
        </a:p>
      </dgm:t>
    </dgm:pt>
    <dgm:pt modelId="{9AEA5DCD-5527-44C5-8399-BC5C309EADB2}" type="sibTrans" cxnId="{C7EE5ECA-9527-47C8-9D69-5BBBB8814380}">
      <dgm:prSet/>
      <dgm:spPr/>
      <dgm:t>
        <a:bodyPr/>
        <a:lstStyle/>
        <a:p>
          <a:endParaRPr lang="en-US" sz="1050"/>
        </a:p>
      </dgm:t>
    </dgm:pt>
    <dgm:pt modelId="{76C8EA55-CDD0-43D6-8727-11444B374423}">
      <dgm:prSet phldrT="[Text]" custT="1"/>
      <dgm:spPr/>
      <dgm:t>
        <a:bodyPr/>
        <a:lstStyle/>
        <a:p>
          <a:r>
            <a:rPr lang="en-US" sz="1050" b="1" dirty="0" smtClean="0">
              <a:latin typeface="Arial Black" pitchFamily="34" charset="0"/>
            </a:rPr>
            <a:t>Metro </a:t>
          </a:r>
          <a:r>
            <a:rPr lang="en-US" sz="1050" b="1" dirty="0" smtClean="0">
              <a:latin typeface="Arial Black" pitchFamily="34" charset="0"/>
            </a:rPr>
            <a:t>Vancouver</a:t>
          </a:r>
          <a:endParaRPr lang="en-US" sz="1050" b="1" dirty="0">
            <a:latin typeface="Arial Black" pitchFamily="34" charset="0"/>
          </a:endParaRPr>
        </a:p>
      </dgm:t>
    </dgm:pt>
    <dgm:pt modelId="{A51DF7E2-9B6E-485A-9FF0-4B49708DBA93}" type="parTrans" cxnId="{3BEE23EC-A408-4DE3-8C3A-91E81C6DF67C}">
      <dgm:prSet/>
      <dgm:spPr/>
      <dgm:t>
        <a:bodyPr/>
        <a:lstStyle/>
        <a:p>
          <a:endParaRPr lang="en-US" sz="1050" b="1" dirty="0">
            <a:latin typeface="Arial Black" pitchFamily="34" charset="0"/>
          </a:endParaRPr>
        </a:p>
      </dgm:t>
    </dgm:pt>
    <dgm:pt modelId="{15085DB3-BD2C-4F06-A2F1-0965BA91645E}" type="sibTrans" cxnId="{3BEE23EC-A408-4DE3-8C3A-91E81C6DF67C}">
      <dgm:prSet/>
      <dgm:spPr/>
      <dgm:t>
        <a:bodyPr/>
        <a:lstStyle/>
        <a:p>
          <a:endParaRPr lang="en-US" sz="1050"/>
        </a:p>
      </dgm:t>
    </dgm:pt>
    <dgm:pt modelId="{EBEB7885-14D9-44C6-91D8-DA1366C416BB}">
      <dgm:prSet phldrT="[Text]" custT="1"/>
      <dgm:spPr/>
      <dgm:t>
        <a:bodyPr/>
        <a:lstStyle/>
        <a:p>
          <a:r>
            <a:rPr lang="en-US" sz="1050" b="1" dirty="0" smtClean="0">
              <a:latin typeface="Arial Black" pitchFamily="34" charset="0"/>
            </a:rPr>
            <a:t>…</a:t>
          </a:r>
          <a:endParaRPr lang="en-US" sz="1050" b="1" dirty="0">
            <a:latin typeface="Arial Black" pitchFamily="34" charset="0"/>
          </a:endParaRPr>
        </a:p>
      </dgm:t>
    </dgm:pt>
    <dgm:pt modelId="{CB742D39-DD2C-4A7B-A41F-773AEC60B943}" type="parTrans" cxnId="{86254695-73FE-401E-8504-6476017DE2C1}">
      <dgm:prSet/>
      <dgm:spPr/>
      <dgm:t>
        <a:bodyPr/>
        <a:lstStyle/>
        <a:p>
          <a:endParaRPr lang="en-CA" b="1" dirty="0">
            <a:latin typeface="Arial Black" pitchFamily="34" charset="0"/>
          </a:endParaRPr>
        </a:p>
      </dgm:t>
    </dgm:pt>
    <dgm:pt modelId="{2F5E5F64-93CE-45C4-B541-D9A42623942F}" type="sibTrans" cxnId="{86254695-73FE-401E-8504-6476017DE2C1}">
      <dgm:prSet/>
      <dgm:spPr/>
      <dgm:t>
        <a:bodyPr/>
        <a:lstStyle/>
        <a:p>
          <a:endParaRPr lang="en-CA"/>
        </a:p>
      </dgm:t>
    </dgm:pt>
    <dgm:pt modelId="{85F5F31C-0408-4FA8-BBA5-92E1B94891D3}">
      <dgm:prSet phldrT="[Text]" custT="1"/>
      <dgm:spPr/>
      <dgm:t>
        <a:bodyPr/>
        <a:lstStyle/>
        <a:p>
          <a:r>
            <a:rPr lang="en-US" sz="1050" b="1" dirty="0" smtClean="0">
              <a:latin typeface="Arial Black" pitchFamily="34" charset="0"/>
            </a:rPr>
            <a:t>Fraser Health </a:t>
          </a:r>
          <a:endParaRPr lang="en-US" sz="1050" b="1" dirty="0">
            <a:latin typeface="Arial Black" pitchFamily="34" charset="0"/>
          </a:endParaRPr>
        </a:p>
      </dgm:t>
    </dgm:pt>
    <dgm:pt modelId="{83A5E0A9-910A-4C58-933E-3A94A182131B}" type="parTrans" cxnId="{14FD0A7E-534F-4CC9-AD85-BFB36C9EAD31}">
      <dgm:prSet/>
      <dgm:spPr/>
      <dgm:t>
        <a:bodyPr/>
        <a:lstStyle/>
        <a:p>
          <a:endParaRPr lang="en-CA"/>
        </a:p>
      </dgm:t>
    </dgm:pt>
    <dgm:pt modelId="{1C37B81E-2A25-45F2-B916-01D9439D170C}" type="sibTrans" cxnId="{14FD0A7E-534F-4CC9-AD85-BFB36C9EAD31}">
      <dgm:prSet/>
      <dgm:spPr/>
      <dgm:t>
        <a:bodyPr/>
        <a:lstStyle/>
        <a:p>
          <a:endParaRPr lang="en-CA"/>
        </a:p>
      </dgm:t>
    </dgm:pt>
    <dgm:pt modelId="{D16D8108-A738-4B0E-A02B-44D5B16BCF70}">
      <dgm:prSet phldrT="[Text]" custT="1"/>
      <dgm:spPr/>
      <dgm:t>
        <a:bodyPr/>
        <a:lstStyle/>
        <a:p>
          <a:r>
            <a:rPr lang="en-US" sz="1050" b="1" dirty="0" smtClean="0">
              <a:latin typeface="Arial Black" pitchFamily="34" charset="0"/>
            </a:rPr>
            <a:t>VGH</a:t>
          </a:r>
          <a:endParaRPr lang="en-US" sz="1050" b="1" dirty="0">
            <a:latin typeface="Arial Black" pitchFamily="34" charset="0"/>
          </a:endParaRPr>
        </a:p>
      </dgm:t>
    </dgm:pt>
    <dgm:pt modelId="{5B0EE09A-2473-466E-9B2C-4529CB8F1948}" type="parTrans" cxnId="{80C3737F-03B4-4EB5-9D75-4F26A7A35FA0}">
      <dgm:prSet/>
      <dgm:spPr/>
      <dgm:t>
        <a:bodyPr/>
        <a:lstStyle/>
        <a:p>
          <a:endParaRPr lang="en-CA"/>
        </a:p>
      </dgm:t>
    </dgm:pt>
    <dgm:pt modelId="{95940155-2D56-45B0-8B83-46CFD9B89E59}" type="sibTrans" cxnId="{80C3737F-03B4-4EB5-9D75-4F26A7A35FA0}">
      <dgm:prSet/>
      <dgm:spPr/>
      <dgm:t>
        <a:bodyPr/>
        <a:lstStyle/>
        <a:p>
          <a:endParaRPr lang="en-CA"/>
        </a:p>
      </dgm:t>
    </dgm:pt>
    <dgm:pt modelId="{70AFB012-6B62-47AC-AC37-DC753636ACA3}" type="pres">
      <dgm:prSet presAssocID="{EF080716-3D13-409B-9D18-3A622166ABDE}" presName="hierChild1" presStyleCnt="0">
        <dgm:presLayoutVars>
          <dgm:orgChart val="1"/>
          <dgm:chPref val="1"/>
          <dgm:dir/>
          <dgm:animOne val="branch"/>
          <dgm:animLvl val="lvl"/>
          <dgm:resizeHandles/>
        </dgm:presLayoutVars>
      </dgm:prSet>
      <dgm:spPr/>
      <dgm:t>
        <a:bodyPr/>
        <a:lstStyle/>
        <a:p>
          <a:endParaRPr lang="en-US"/>
        </a:p>
      </dgm:t>
    </dgm:pt>
    <dgm:pt modelId="{F87CAE57-23A4-4258-A52D-84BEF54971AC}" type="pres">
      <dgm:prSet presAssocID="{2BA6668E-324D-4EA3-B945-470D4AF0C7AF}" presName="hierRoot1" presStyleCnt="0">
        <dgm:presLayoutVars>
          <dgm:hierBranch val="init"/>
        </dgm:presLayoutVars>
      </dgm:prSet>
      <dgm:spPr/>
      <dgm:t>
        <a:bodyPr/>
        <a:lstStyle/>
        <a:p>
          <a:endParaRPr lang="en-US"/>
        </a:p>
      </dgm:t>
    </dgm:pt>
    <dgm:pt modelId="{28943272-4853-4A88-A713-C7A53BAFE7F8}" type="pres">
      <dgm:prSet presAssocID="{2BA6668E-324D-4EA3-B945-470D4AF0C7AF}" presName="rootComposite1" presStyleCnt="0"/>
      <dgm:spPr/>
      <dgm:t>
        <a:bodyPr/>
        <a:lstStyle/>
        <a:p>
          <a:endParaRPr lang="en-US"/>
        </a:p>
      </dgm:t>
    </dgm:pt>
    <dgm:pt modelId="{CB15ECA2-B434-4EAD-B5ED-B87B982B9BF7}" type="pres">
      <dgm:prSet presAssocID="{2BA6668E-324D-4EA3-B945-470D4AF0C7AF}" presName="rootText1" presStyleLbl="node0" presStyleIdx="0" presStyleCnt="1" custLinFactNeighborX="-4396" custLinFactNeighborY="-132">
        <dgm:presLayoutVars>
          <dgm:chPref val="3"/>
        </dgm:presLayoutVars>
      </dgm:prSet>
      <dgm:spPr/>
      <dgm:t>
        <a:bodyPr/>
        <a:lstStyle/>
        <a:p>
          <a:endParaRPr lang="en-US"/>
        </a:p>
      </dgm:t>
    </dgm:pt>
    <dgm:pt modelId="{392291C8-A8AD-460A-82FE-58C2C71E9FA7}" type="pres">
      <dgm:prSet presAssocID="{2BA6668E-324D-4EA3-B945-470D4AF0C7AF}" presName="rootConnector1" presStyleLbl="node1" presStyleIdx="0" presStyleCnt="0"/>
      <dgm:spPr/>
      <dgm:t>
        <a:bodyPr/>
        <a:lstStyle/>
        <a:p>
          <a:endParaRPr lang="en-US"/>
        </a:p>
      </dgm:t>
    </dgm:pt>
    <dgm:pt modelId="{A5C08918-F111-4D1A-8966-2C69B9C5B4B7}" type="pres">
      <dgm:prSet presAssocID="{2BA6668E-324D-4EA3-B945-470D4AF0C7AF}" presName="hierChild2" presStyleCnt="0"/>
      <dgm:spPr/>
      <dgm:t>
        <a:bodyPr/>
        <a:lstStyle/>
        <a:p>
          <a:endParaRPr lang="en-US"/>
        </a:p>
      </dgm:t>
    </dgm:pt>
    <dgm:pt modelId="{957929E5-1268-4F58-9B11-9649ECB23876}" type="pres">
      <dgm:prSet presAssocID="{ABF58936-CD24-489A-B080-219B15064E56}" presName="Name37" presStyleLbl="parChTrans1D2" presStyleIdx="0" presStyleCnt="2"/>
      <dgm:spPr/>
      <dgm:t>
        <a:bodyPr/>
        <a:lstStyle/>
        <a:p>
          <a:endParaRPr lang="en-US"/>
        </a:p>
      </dgm:t>
    </dgm:pt>
    <dgm:pt modelId="{584FC05F-B4AD-4BDE-8265-4533B5CDFAB9}" type="pres">
      <dgm:prSet presAssocID="{6647924E-7B55-4F85-8D59-B648EA3F9CCD}" presName="hierRoot2" presStyleCnt="0">
        <dgm:presLayoutVars>
          <dgm:hierBranch val="init"/>
        </dgm:presLayoutVars>
      </dgm:prSet>
      <dgm:spPr/>
      <dgm:t>
        <a:bodyPr/>
        <a:lstStyle/>
        <a:p>
          <a:endParaRPr lang="en-US"/>
        </a:p>
      </dgm:t>
    </dgm:pt>
    <dgm:pt modelId="{F49A1ABF-D93A-41CF-AF48-022E2F2A6A0D}" type="pres">
      <dgm:prSet presAssocID="{6647924E-7B55-4F85-8D59-B648EA3F9CCD}" presName="rootComposite" presStyleCnt="0"/>
      <dgm:spPr/>
      <dgm:t>
        <a:bodyPr/>
        <a:lstStyle/>
        <a:p>
          <a:endParaRPr lang="en-US"/>
        </a:p>
      </dgm:t>
    </dgm:pt>
    <dgm:pt modelId="{B07C4AF3-D977-48A4-BCFF-F72A7B6679B2}" type="pres">
      <dgm:prSet presAssocID="{6647924E-7B55-4F85-8D59-B648EA3F9CCD}" presName="rootText" presStyleLbl="node2" presStyleIdx="0" presStyleCnt="2" custLinFactNeighborY="2409">
        <dgm:presLayoutVars>
          <dgm:chPref val="3"/>
        </dgm:presLayoutVars>
      </dgm:prSet>
      <dgm:spPr/>
      <dgm:t>
        <a:bodyPr/>
        <a:lstStyle/>
        <a:p>
          <a:endParaRPr lang="en-US"/>
        </a:p>
      </dgm:t>
    </dgm:pt>
    <dgm:pt modelId="{26A17C1E-A007-4A84-B3E6-9A22368E6F9D}" type="pres">
      <dgm:prSet presAssocID="{6647924E-7B55-4F85-8D59-B648EA3F9CCD}" presName="rootConnector" presStyleLbl="node2" presStyleIdx="0" presStyleCnt="2"/>
      <dgm:spPr/>
      <dgm:t>
        <a:bodyPr/>
        <a:lstStyle/>
        <a:p>
          <a:endParaRPr lang="en-US"/>
        </a:p>
      </dgm:t>
    </dgm:pt>
    <dgm:pt modelId="{A483D9FA-9288-4478-9264-160E8362B1F3}" type="pres">
      <dgm:prSet presAssocID="{6647924E-7B55-4F85-8D59-B648EA3F9CCD}" presName="hierChild4" presStyleCnt="0"/>
      <dgm:spPr/>
      <dgm:t>
        <a:bodyPr/>
        <a:lstStyle/>
        <a:p>
          <a:endParaRPr lang="en-US"/>
        </a:p>
      </dgm:t>
    </dgm:pt>
    <dgm:pt modelId="{896DD855-EE3C-4A4E-B039-8CDB31A0C820}" type="pres">
      <dgm:prSet presAssocID="{0F8B9204-E207-4DC4-BD1C-A3B4259BF604}" presName="Name37" presStyleLbl="parChTrans1D3" presStyleIdx="0" presStyleCnt="8"/>
      <dgm:spPr/>
      <dgm:t>
        <a:bodyPr/>
        <a:lstStyle/>
        <a:p>
          <a:endParaRPr lang="en-US"/>
        </a:p>
      </dgm:t>
    </dgm:pt>
    <dgm:pt modelId="{268AB14A-4F5C-4D0C-A1D1-7E751F9E9917}" type="pres">
      <dgm:prSet presAssocID="{A1E2C837-F903-42B0-885F-3DEA8405DAC1}" presName="hierRoot2" presStyleCnt="0">
        <dgm:presLayoutVars>
          <dgm:hierBranch val="init"/>
        </dgm:presLayoutVars>
      </dgm:prSet>
      <dgm:spPr/>
      <dgm:t>
        <a:bodyPr/>
        <a:lstStyle/>
        <a:p>
          <a:endParaRPr lang="en-US"/>
        </a:p>
      </dgm:t>
    </dgm:pt>
    <dgm:pt modelId="{B2CDB441-C97E-4F9F-B0FF-6BD97907EB21}" type="pres">
      <dgm:prSet presAssocID="{A1E2C837-F903-42B0-885F-3DEA8405DAC1}" presName="rootComposite" presStyleCnt="0"/>
      <dgm:spPr/>
      <dgm:t>
        <a:bodyPr/>
        <a:lstStyle/>
        <a:p>
          <a:endParaRPr lang="en-US"/>
        </a:p>
      </dgm:t>
    </dgm:pt>
    <dgm:pt modelId="{EE639EA9-5E29-4D45-8064-B9A04CB90E39}" type="pres">
      <dgm:prSet presAssocID="{A1E2C837-F903-42B0-885F-3DEA8405DAC1}" presName="rootText" presStyleLbl="node3" presStyleIdx="0" presStyleCnt="8">
        <dgm:presLayoutVars>
          <dgm:chPref val="3"/>
        </dgm:presLayoutVars>
      </dgm:prSet>
      <dgm:spPr/>
      <dgm:t>
        <a:bodyPr/>
        <a:lstStyle/>
        <a:p>
          <a:endParaRPr lang="en-US"/>
        </a:p>
      </dgm:t>
    </dgm:pt>
    <dgm:pt modelId="{4D87C2B2-98A0-42EC-A333-C0E3DA1577CD}" type="pres">
      <dgm:prSet presAssocID="{A1E2C837-F903-42B0-885F-3DEA8405DAC1}" presName="rootConnector" presStyleLbl="node3" presStyleIdx="0" presStyleCnt="8"/>
      <dgm:spPr/>
      <dgm:t>
        <a:bodyPr/>
        <a:lstStyle/>
        <a:p>
          <a:endParaRPr lang="en-US"/>
        </a:p>
      </dgm:t>
    </dgm:pt>
    <dgm:pt modelId="{37A089BB-EFC8-4AD8-8ACF-7FCEBDF229F4}" type="pres">
      <dgm:prSet presAssocID="{A1E2C837-F903-42B0-885F-3DEA8405DAC1}" presName="hierChild4" presStyleCnt="0"/>
      <dgm:spPr/>
      <dgm:t>
        <a:bodyPr/>
        <a:lstStyle/>
        <a:p>
          <a:endParaRPr lang="en-US"/>
        </a:p>
      </dgm:t>
    </dgm:pt>
    <dgm:pt modelId="{057C05B3-5458-4AFA-B39E-57C7CD1340D1}" type="pres">
      <dgm:prSet presAssocID="{A1E2C837-F903-42B0-885F-3DEA8405DAC1}" presName="hierChild5" presStyleCnt="0"/>
      <dgm:spPr/>
      <dgm:t>
        <a:bodyPr/>
        <a:lstStyle/>
        <a:p>
          <a:endParaRPr lang="en-US"/>
        </a:p>
      </dgm:t>
    </dgm:pt>
    <dgm:pt modelId="{00863F70-1B87-4413-8A20-0219FE10288E}" type="pres">
      <dgm:prSet presAssocID="{9A2DD038-C8CB-48AD-A78C-DFC1F8170783}" presName="Name37" presStyleLbl="parChTrans1D3" presStyleIdx="1" presStyleCnt="8"/>
      <dgm:spPr/>
      <dgm:t>
        <a:bodyPr/>
        <a:lstStyle/>
        <a:p>
          <a:endParaRPr lang="en-US"/>
        </a:p>
      </dgm:t>
    </dgm:pt>
    <dgm:pt modelId="{FE704B5C-FB50-4093-BC55-710A2EFB431A}" type="pres">
      <dgm:prSet presAssocID="{0FDAC811-7B62-4C5B-972E-4F39B13E3603}" presName="hierRoot2" presStyleCnt="0">
        <dgm:presLayoutVars>
          <dgm:hierBranch val="init"/>
        </dgm:presLayoutVars>
      </dgm:prSet>
      <dgm:spPr/>
      <dgm:t>
        <a:bodyPr/>
        <a:lstStyle/>
        <a:p>
          <a:endParaRPr lang="en-US"/>
        </a:p>
      </dgm:t>
    </dgm:pt>
    <dgm:pt modelId="{A34084FB-7AE2-4A7C-82E8-91CFBDBEE3C1}" type="pres">
      <dgm:prSet presAssocID="{0FDAC811-7B62-4C5B-972E-4F39B13E3603}" presName="rootComposite" presStyleCnt="0"/>
      <dgm:spPr/>
      <dgm:t>
        <a:bodyPr/>
        <a:lstStyle/>
        <a:p>
          <a:endParaRPr lang="en-US"/>
        </a:p>
      </dgm:t>
    </dgm:pt>
    <dgm:pt modelId="{E1F52B82-56C3-48AF-B0A6-BEF9B8D3A78B}" type="pres">
      <dgm:prSet presAssocID="{0FDAC811-7B62-4C5B-972E-4F39B13E3603}" presName="rootText" presStyleLbl="node3" presStyleIdx="1" presStyleCnt="8">
        <dgm:presLayoutVars>
          <dgm:chPref val="3"/>
        </dgm:presLayoutVars>
      </dgm:prSet>
      <dgm:spPr/>
      <dgm:t>
        <a:bodyPr/>
        <a:lstStyle/>
        <a:p>
          <a:endParaRPr lang="en-US"/>
        </a:p>
      </dgm:t>
    </dgm:pt>
    <dgm:pt modelId="{2974557A-AC8F-4081-A418-D77B35AE51A0}" type="pres">
      <dgm:prSet presAssocID="{0FDAC811-7B62-4C5B-972E-4F39B13E3603}" presName="rootConnector" presStyleLbl="node3" presStyleIdx="1" presStyleCnt="8"/>
      <dgm:spPr/>
      <dgm:t>
        <a:bodyPr/>
        <a:lstStyle/>
        <a:p>
          <a:endParaRPr lang="en-US"/>
        </a:p>
      </dgm:t>
    </dgm:pt>
    <dgm:pt modelId="{C5922C3B-A39F-43D7-9F54-6D0E983E77AD}" type="pres">
      <dgm:prSet presAssocID="{0FDAC811-7B62-4C5B-972E-4F39B13E3603}" presName="hierChild4" presStyleCnt="0"/>
      <dgm:spPr/>
      <dgm:t>
        <a:bodyPr/>
        <a:lstStyle/>
        <a:p>
          <a:endParaRPr lang="en-US"/>
        </a:p>
      </dgm:t>
    </dgm:pt>
    <dgm:pt modelId="{79785DA6-E146-409C-A958-F35C749609FB}" type="pres">
      <dgm:prSet presAssocID="{0FDAC811-7B62-4C5B-972E-4F39B13E3603}" presName="hierChild5" presStyleCnt="0"/>
      <dgm:spPr/>
      <dgm:t>
        <a:bodyPr/>
        <a:lstStyle/>
        <a:p>
          <a:endParaRPr lang="en-US"/>
        </a:p>
      </dgm:t>
    </dgm:pt>
    <dgm:pt modelId="{0A682795-3BB5-46B9-8644-2D7CB80C2864}" type="pres">
      <dgm:prSet presAssocID="{3A24EE7E-42AD-4561-B693-4DD1A8380E12}" presName="Name37" presStyleLbl="parChTrans1D3" presStyleIdx="2" presStyleCnt="8"/>
      <dgm:spPr/>
      <dgm:t>
        <a:bodyPr/>
        <a:lstStyle/>
        <a:p>
          <a:endParaRPr lang="en-US"/>
        </a:p>
      </dgm:t>
    </dgm:pt>
    <dgm:pt modelId="{31859545-8222-4C20-848C-F8044837A2C7}" type="pres">
      <dgm:prSet presAssocID="{880A787A-DABC-4C01-BC36-63B51B1CFF1E}" presName="hierRoot2" presStyleCnt="0">
        <dgm:presLayoutVars>
          <dgm:hierBranch val="init"/>
        </dgm:presLayoutVars>
      </dgm:prSet>
      <dgm:spPr/>
      <dgm:t>
        <a:bodyPr/>
        <a:lstStyle/>
        <a:p>
          <a:endParaRPr lang="en-US"/>
        </a:p>
      </dgm:t>
    </dgm:pt>
    <dgm:pt modelId="{EF23D0BB-BC19-433A-A338-404D2E0C9A61}" type="pres">
      <dgm:prSet presAssocID="{880A787A-DABC-4C01-BC36-63B51B1CFF1E}" presName="rootComposite" presStyleCnt="0"/>
      <dgm:spPr/>
      <dgm:t>
        <a:bodyPr/>
        <a:lstStyle/>
        <a:p>
          <a:endParaRPr lang="en-US"/>
        </a:p>
      </dgm:t>
    </dgm:pt>
    <dgm:pt modelId="{21C829CE-BF99-4283-A0FC-7CF9E039EE64}" type="pres">
      <dgm:prSet presAssocID="{880A787A-DABC-4C01-BC36-63B51B1CFF1E}" presName="rootText" presStyleLbl="node3" presStyleIdx="2" presStyleCnt="8">
        <dgm:presLayoutVars>
          <dgm:chPref val="3"/>
        </dgm:presLayoutVars>
      </dgm:prSet>
      <dgm:spPr/>
      <dgm:t>
        <a:bodyPr/>
        <a:lstStyle/>
        <a:p>
          <a:endParaRPr lang="en-US"/>
        </a:p>
      </dgm:t>
    </dgm:pt>
    <dgm:pt modelId="{27D2C2E2-C243-46C8-847E-A37E60B2B1C4}" type="pres">
      <dgm:prSet presAssocID="{880A787A-DABC-4C01-BC36-63B51B1CFF1E}" presName="rootConnector" presStyleLbl="node3" presStyleIdx="2" presStyleCnt="8"/>
      <dgm:spPr/>
      <dgm:t>
        <a:bodyPr/>
        <a:lstStyle/>
        <a:p>
          <a:endParaRPr lang="en-US"/>
        </a:p>
      </dgm:t>
    </dgm:pt>
    <dgm:pt modelId="{B4972C38-BADA-4B94-B848-B56A63212F0F}" type="pres">
      <dgm:prSet presAssocID="{880A787A-DABC-4C01-BC36-63B51B1CFF1E}" presName="hierChild4" presStyleCnt="0"/>
      <dgm:spPr/>
      <dgm:t>
        <a:bodyPr/>
        <a:lstStyle/>
        <a:p>
          <a:endParaRPr lang="en-US"/>
        </a:p>
      </dgm:t>
    </dgm:pt>
    <dgm:pt modelId="{B6C68F48-F785-4F2E-B9B1-92C0F37A8BDB}" type="pres">
      <dgm:prSet presAssocID="{880A787A-DABC-4C01-BC36-63B51B1CFF1E}" presName="hierChild5" presStyleCnt="0"/>
      <dgm:spPr/>
      <dgm:t>
        <a:bodyPr/>
        <a:lstStyle/>
        <a:p>
          <a:endParaRPr lang="en-US"/>
        </a:p>
      </dgm:t>
    </dgm:pt>
    <dgm:pt modelId="{E02E8806-181C-4A77-AED0-FFFD756140F3}" type="pres">
      <dgm:prSet presAssocID="{296EF036-068B-4EB2-881B-A15817BCC6E1}" presName="Name37" presStyleLbl="parChTrans1D3" presStyleIdx="3" presStyleCnt="8"/>
      <dgm:spPr/>
      <dgm:t>
        <a:bodyPr/>
        <a:lstStyle/>
        <a:p>
          <a:endParaRPr lang="en-US"/>
        </a:p>
      </dgm:t>
    </dgm:pt>
    <dgm:pt modelId="{9342B9F9-5140-4F82-9FD9-1CFBFFAFBBB9}" type="pres">
      <dgm:prSet presAssocID="{B6B668AB-7A9E-4877-A5BE-FAE3D1B3CCA6}" presName="hierRoot2" presStyleCnt="0">
        <dgm:presLayoutVars>
          <dgm:hierBranch val="init"/>
        </dgm:presLayoutVars>
      </dgm:prSet>
      <dgm:spPr/>
      <dgm:t>
        <a:bodyPr/>
        <a:lstStyle/>
        <a:p>
          <a:endParaRPr lang="en-US"/>
        </a:p>
      </dgm:t>
    </dgm:pt>
    <dgm:pt modelId="{B77D4C3A-EF68-4F6B-A898-D5E6F223DC51}" type="pres">
      <dgm:prSet presAssocID="{B6B668AB-7A9E-4877-A5BE-FAE3D1B3CCA6}" presName="rootComposite" presStyleCnt="0"/>
      <dgm:spPr/>
      <dgm:t>
        <a:bodyPr/>
        <a:lstStyle/>
        <a:p>
          <a:endParaRPr lang="en-US"/>
        </a:p>
      </dgm:t>
    </dgm:pt>
    <dgm:pt modelId="{A80B6753-55BD-46CD-B816-7D724995FE18}" type="pres">
      <dgm:prSet presAssocID="{B6B668AB-7A9E-4877-A5BE-FAE3D1B3CCA6}" presName="rootText" presStyleLbl="node3" presStyleIdx="3" presStyleCnt="8">
        <dgm:presLayoutVars>
          <dgm:chPref val="3"/>
        </dgm:presLayoutVars>
      </dgm:prSet>
      <dgm:spPr/>
      <dgm:t>
        <a:bodyPr/>
        <a:lstStyle/>
        <a:p>
          <a:endParaRPr lang="en-US"/>
        </a:p>
      </dgm:t>
    </dgm:pt>
    <dgm:pt modelId="{084AA05F-8A2C-4292-BCF4-49CFE8ACA5ED}" type="pres">
      <dgm:prSet presAssocID="{B6B668AB-7A9E-4877-A5BE-FAE3D1B3CCA6}" presName="rootConnector" presStyleLbl="node3" presStyleIdx="3" presStyleCnt="8"/>
      <dgm:spPr/>
      <dgm:t>
        <a:bodyPr/>
        <a:lstStyle/>
        <a:p>
          <a:endParaRPr lang="en-US"/>
        </a:p>
      </dgm:t>
    </dgm:pt>
    <dgm:pt modelId="{D210BA8A-FE1D-446B-8A4D-415B4DC9E5F3}" type="pres">
      <dgm:prSet presAssocID="{B6B668AB-7A9E-4877-A5BE-FAE3D1B3CCA6}" presName="hierChild4" presStyleCnt="0"/>
      <dgm:spPr/>
      <dgm:t>
        <a:bodyPr/>
        <a:lstStyle/>
        <a:p>
          <a:endParaRPr lang="en-US"/>
        </a:p>
      </dgm:t>
    </dgm:pt>
    <dgm:pt modelId="{7448E98C-5D1B-4A53-8675-E3E8C8598A62}" type="pres">
      <dgm:prSet presAssocID="{B6B668AB-7A9E-4877-A5BE-FAE3D1B3CCA6}" presName="hierChild5" presStyleCnt="0"/>
      <dgm:spPr/>
      <dgm:t>
        <a:bodyPr/>
        <a:lstStyle/>
        <a:p>
          <a:endParaRPr lang="en-US"/>
        </a:p>
      </dgm:t>
    </dgm:pt>
    <dgm:pt modelId="{A0C2B84A-CBA8-40C1-9D39-71BD2989FC8D}" type="pres">
      <dgm:prSet presAssocID="{CB742D39-DD2C-4A7B-A41F-773AEC60B943}" presName="Name37" presStyleLbl="parChTrans1D3" presStyleIdx="4" presStyleCnt="8"/>
      <dgm:spPr/>
      <dgm:t>
        <a:bodyPr/>
        <a:lstStyle/>
        <a:p>
          <a:endParaRPr lang="en-US"/>
        </a:p>
      </dgm:t>
    </dgm:pt>
    <dgm:pt modelId="{6408467D-0BBF-41B9-BC30-4758750767DF}" type="pres">
      <dgm:prSet presAssocID="{EBEB7885-14D9-44C6-91D8-DA1366C416BB}" presName="hierRoot2" presStyleCnt="0">
        <dgm:presLayoutVars>
          <dgm:hierBranch val="init"/>
        </dgm:presLayoutVars>
      </dgm:prSet>
      <dgm:spPr/>
    </dgm:pt>
    <dgm:pt modelId="{27CDC7B4-6A3B-4406-A146-40161EC00708}" type="pres">
      <dgm:prSet presAssocID="{EBEB7885-14D9-44C6-91D8-DA1366C416BB}" presName="rootComposite" presStyleCnt="0"/>
      <dgm:spPr/>
    </dgm:pt>
    <dgm:pt modelId="{E81C6B64-C42E-4DFE-9E26-4530110F3B09}" type="pres">
      <dgm:prSet presAssocID="{EBEB7885-14D9-44C6-91D8-DA1366C416BB}" presName="rootText" presStyleLbl="node3" presStyleIdx="4" presStyleCnt="8">
        <dgm:presLayoutVars>
          <dgm:chPref val="3"/>
        </dgm:presLayoutVars>
      </dgm:prSet>
      <dgm:spPr/>
      <dgm:t>
        <a:bodyPr/>
        <a:lstStyle/>
        <a:p>
          <a:endParaRPr lang="en-CA"/>
        </a:p>
      </dgm:t>
    </dgm:pt>
    <dgm:pt modelId="{812EB483-7F2F-4397-AAA8-3275DD916DA9}" type="pres">
      <dgm:prSet presAssocID="{EBEB7885-14D9-44C6-91D8-DA1366C416BB}" presName="rootConnector" presStyleLbl="node3" presStyleIdx="4" presStyleCnt="8"/>
      <dgm:spPr/>
      <dgm:t>
        <a:bodyPr/>
        <a:lstStyle/>
        <a:p>
          <a:endParaRPr lang="en-CA"/>
        </a:p>
      </dgm:t>
    </dgm:pt>
    <dgm:pt modelId="{3B486580-128D-4313-92AA-C06FACD80A86}" type="pres">
      <dgm:prSet presAssocID="{EBEB7885-14D9-44C6-91D8-DA1366C416BB}" presName="hierChild4" presStyleCnt="0"/>
      <dgm:spPr/>
    </dgm:pt>
    <dgm:pt modelId="{2E5B0C0B-1EC5-41C1-AF55-EE095CFA586E}" type="pres">
      <dgm:prSet presAssocID="{EBEB7885-14D9-44C6-91D8-DA1366C416BB}" presName="hierChild5" presStyleCnt="0"/>
      <dgm:spPr/>
    </dgm:pt>
    <dgm:pt modelId="{16EB5607-1867-4B4B-85F6-2976E32F2A9A}" type="pres">
      <dgm:prSet presAssocID="{6647924E-7B55-4F85-8D59-B648EA3F9CCD}" presName="hierChild5" presStyleCnt="0"/>
      <dgm:spPr/>
      <dgm:t>
        <a:bodyPr/>
        <a:lstStyle/>
        <a:p>
          <a:endParaRPr lang="en-US"/>
        </a:p>
      </dgm:t>
    </dgm:pt>
    <dgm:pt modelId="{09E456FC-A03D-4D50-A980-BAD98469A13F}" type="pres">
      <dgm:prSet presAssocID="{C447C5E8-2BCA-440C-8377-74572DF468E0}" presName="Name37" presStyleLbl="parChTrans1D2" presStyleIdx="1" presStyleCnt="2"/>
      <dgm:spPr/>
      <dgm:t>
        <a:bodyPr/>
        <a:lstStyle/>
        <a:p>
          <a:endParaRPr lang="en-US"/>
        </a:p>
      </dgm:t>
    </dgm:pt>
    <dgm:pt modelId="{156CF1F0-7C7B-49E1-9A7E-84C69EADE93C}" type="pres">
      <dgm:prSet presAssocID="{1BC6FAD3-27A3-48B8-995C-E9FF7B57D810}" presName="hierRoot2" presStyleCnt="0">
        <dgm:presLayoutVars>
          <dgm:hierBranch val="init"/>
        </dgm:presLayoutVars>
      </dgm:prSet>
      <dgm:spPr/>
      <dgm:t>
        <a:bodyPr/>
        <a:lstStyle/>
        <a:p>
          <a:endParaRPr lang="en-US"/>
        </a:p>
      </dgm:t>
    </dgm:pt>
    <dgm:pt modelId="{A8A6E18A-692A-4D81-B42F-545ADA0E1347}" type="pres">
      <dgm:prSet presAssocID="{1BC6FAD3-27A3-48B8-995C-E9FF7B57D810}" presName="rootComposite" presStyleCnt="0"/>
      <dgm:spPr/>
      <dgm:t>
        <a:bodyPr/>
        <a:lstStyle/>
        <a:p>
          <a:endParaRPr lang="en-US"/>
        </a:p>
      </dgm:t>
    </dgm:pt>
    <dgm:pt modelId="{0DDFFEB4-D36E-43FA-9523-E88D7CA6C6EB}" type="pres">
      <dgm:prSet presAssocID="{1BC6FAD3-27A3-48B8-995C-E9FF7B57D810}" presName="rootText" presStyleLbl="node2" presStyleIdx="1" presStyleCnt="2">
        <dgm:presLayoutVars>
          <dgm:chPref val="3"/>
        </dgm:presLayoutVars>
      </dgm:prSet>
      <dgm:spPr/>
      <dgm:t>
        <a:bodyPr/>
        <a:lstStyle/>
        <a:p>
          <a:endParaRPr lang="en-US"/>
        </a:p>
      </dgm:t>
    </dgm:pt>
    <dgm:pt modelId="{5A68AA7A-4690-466D-B031-8E60BCA20513}" type="pres">
      <dgm:prSet presAssocID="{1BC6FAD3-27A3-48B8-995C-E9FF7B57D810}" presName="rootConnector" presStyleLbl="node2" presStyleIdx="1" presStyleCnt="2"/>
      <dgm:spPr/>
      <dgm:t>
        <a:bodyPr/>
        <a:lstStyle/>
        <a:p>
          <a:endParaRPr lang="en-US"/>
        </a:p>
      </dgm:t>
    </dgm:pt>
    <dgm:pt modelId="{D2C3D6FD-ECE6-407A-B322-C12BF66134A6}" type="pres">
      <dgm:prSet presAssocID="{1BC6FAD3-27A3-48B8-995C-E9FF7B57D810}" presName="hierChild4" presStyleCnt="0"/>
      <dgm:spPr/>
      <dgm:t>
        <a:bodyPr/>
        <a:lstStyle/>
        <a:p>
          <a:endParaRPr lang="en-US"/>
        </a:p>
      </dgm:t>
    </dgm:pt>
    <dgm:pt modelId="{38133D2D-CDFA-46DA-8748-C85317C97171}" type="pres">
      <dgm:prSet presAssocID="{EEF9E747-C5AC-4C5B-9B59-BDF66E55C723}" presName="Name37" presStyleLbl="parChTrans1D3" presStyleIdx="5" presStyleCnt="8"/>
      <dgm:spPr/>
      <dgm:t>
        <a:bodyPr/>
        <a:lstStyle/>
        <a:p>
          <a:endParaRPr lang="en-US"/>
        </a:p>
      </dgm:t>
    </dgm:pt>
    <dgm:pt modelId="{A8426121-6DF3-4103-A67D-A91AC8C152DB}" type="pres">
      <dgm:prSet presAssocID="{AFA79F96-4041-45DA-8FC1-4578CBE06686}" presName="hierRoot2" presStyleCnt="0">
        <dgm:presLayoutVars>
          <dgm:hierBranch val="init"/>
        </dgm:presLayoutVars>
      </dgm:prSet>
      <dgm:spPr/>
      <dgm:t>
        <a:bodyPr/>
        <a:lstStyle/>
        <a:p>
          <a:endParaRPr lang="en-US"/>
        </a:p>
      </dgm:t>
    </dgm:pt>
    <dgm:pt modelId="{44D26343-7E26-44D6-B270-132B39C49BA7}" type="pres">
      <dgm:prSet presAssocID="{AFA79F96-4041-45DA-8FC1-4578CBE06686}" presName="rootComposite" presStyleCnt="0"/>
      <dgm:spPr/>
      <dgm:t>
        <a:bodyPr/>
        <a:lstStyle/>
        <a:p>
          <a:endParaRPr lang="en-US"/>
        </a:p>
      </dgm:t>
    </dgm:pt>
    <dgm:pt modelId="{DCD4FF38-204D-424C-939C-E49C6DDEBB51}" type="pres">
      <dgm:prSet presAssocID="{AFA79F96-4041-45DA-8FC1-4578CBE06686}" presName="rootText" presStyleLbl="node3" presStyleIdx="5" presStyleCnt="8" custLinFactNeighborX="3360" custLinFactNeighborY="-540">
        <dgm:presLayoutVars>
          <dgm:chPref val="3"/>
        </dgm:presLayoutVars>
      </dgm:prSet>
      <dgm:spPr/>
      <dgm:t>
        <a:bodyPr/>
        <a:lstStyle/>
        <a:p>
          <a:endParaRPr lang="en-US"/>
        </a:p>
      </dgm:t>
    </dgm:pt>
    <dgm:pt modelId="{748B288B-92B8-4E38-A70B-C7FCF9F77C73}" type="pres">
      <dgm:prSet presAssocID="{AFA79F96-4041-45DA-8FC1-4578CBE06686}" presName="rootConnector" presStyleLbl="node3" presStyleIdx="5" presStyleCnt="8"/>
      <dgm:spPr/>
      <dgm:t>
        <a:bodyPr/>
        <a:lstStyle/>
        <a:p>
          <a:endParaRPr lang="en-US"/>
        </a:p>
      </dgm:t>
    </dgm:pt>
    <dgm:pt modelId="{5A721416-44D7-4CCE-B431-332848352015}" type="pres">
      <dgm:prSet presAssocID="{AFA79F96-4041-45DA-8FC1-4578CBE06686}" presName="hierChild4" presStyleCnt="0"/>
      <dgm:spPr/>
      <dgm:t>
        <a:bodyPr/>
        <a:lstStyle/>
        <a:p>
          <a:endParaRPr lang="en-US"/>
        </a:p>
      </dgm:t>
    </dgm:pt>
    <dgm:pt modelId="{6394AF01-18E8-411F-938E-BE8233FF4CEE}" type="pres">
      <dgm:prSet presAssocID="{929CD96A-12CC-425F-8F95-5AC13030F954}" presName="Name37" presStyleLbl="parChTrans1D4" presStyleIdx="0" presStyleCnt="7"/>
      <dgm:spPr/>
      <dgm:t>
        <a:bodyPr/>
        <a:lstStyle/>
        <a:p>
          <a:endParaRPr lang="en-US"/>
        </a:p>
      </dgm:t>
    </dgm:pt>
    <dgm:pt modelId="{CF0BF93B-4358-41E4-8452-94AF1A1D046C}" type="pres">
      <dgm:prSet presAssocID="{F2B899CD-4065-4B88-AEB1-FB40D2E29D8A}" presName="hierRoot2" presStyleCnt="0">
        <dgm:presLayoutVars>
          <dgm:hierBranch val="init"/>
        </dgm:presLayoutVars>
      </dgm:prSet>
      <dgm:spPr/>
      <dgm:t>
        <a:bodyPr/>
        <a:lstStyle/>
        <a:p>
          <a:endParaRPr lang="en-US"/>
        </a:p>
      </dgm:t>
    </dgm:pt>
    <dgm:pt modelId="{F82BC5D8-AB39-405B-A8A5-40DE477E211A}" type="pres">
      <dgm:prSet presAssocID="{F2B899CD-4065-4B88-AEB1-FB40D2E29D8A}" presName="rootComposite" presStyleCnt="0"/>
      <dgm:spPr/>
      <dgm:t>
        <a:bodyPr/>
        <a:lstStyle/>
        <a:p>
          <a:endParaRPr lang="en-US"/>
        </a:p>
      </dgm:t>
    </dgm:pt>
    <dgm:pt modelId="{D7A4AA12-9462-424A-922B-3D1CFC003E72}" type="pres">
      <dgm:prSet presAssocID="{F2B899CD-4065-4B88-AEB1-FB40D2E29D8A}" presName="rootText" presStyleLbl="node4" presStyleIdx="0" presStyleCnt="7">
        <dgm:presLayoutVars>
          <dgm:chPref val="3"/>
        </dgm:presLayoutVars>
      </dgm:prSet>
      <dgm:spPr/>
      <dgm:t>
        <a:bodyPr/>
        <a:lstStyle/>
        <a:p>
          <a:endParaRPr lang="en-US"/>
        </a:p>
      </dgm:t>
    </dgm:pt>
    <dgm:pt modelId="{4B337345-ED2F-4F34-B0D1-AF35A45FB185}" type="pres">
      <dgm:prSet presAssocID="{F2B899CD-4065-4B88-AEB1-FB40D2E29D8A}" presName="rootConnector" presStyleLbl="node4" presStyleIdx="0" presStyleCnt="7"/>
      <dgm:spPr/>
      <dgm:t>
        <a:bodyPr/>
        <a:lstStyle/>
        <a:p>
          <a:endParaRPr lang="en-US"/>
        </a:p>
      </dgm:t>
    </dgm:pt>
    <dgm:pt modelId="{0FD31339-C8D9-4996-A9BA-6441D869F7CC}" type="pres">
      <dgm:prSet presAssocID="{F2B899CD-4065-4B88-AEB1-FB40D2E29D8A}" presName="hierChild4" presStyleCnt="0"/>
      <dgm:spPr/>
      <dgm:t>
        <a:bodyPr/>
        <a:lstStyle/>
        <a:p>
          <a:endParaRPr lang="en-US"/>
        </a:p>
      </dgm:t>
    </dgm:pt>
    <dgm:pt modelId="{BAB8B106-124E-4D19-BC2D-16036AB2ED16}" type="pres">
      <dgm:prSet presAssocID="{F2B899CD-4065-4B88-AEB1-FB40D2E29D8A}" presName="hierChild5" presStyleCnt="0"/>
      <dgm:spPr/>
      <dgm:t>
        <a:bodyPr/>
        <a:lstStyle/>
        <a:p>
          <a:endParaRPr lang="en-US"/>
        </a:p>
      </dgm:t>
    </dgm:pt>
    <dgm:pt modelId="{46D044BD-C4F8-4A8B-91B0-E90950A2E4AC}" type="pres">
      <dgm:prSet presAssocID="{083D64F4-A29E-4FD5-B144-AA071C3FD57C}" presName="Name37" presStyleLbl="parChTrans1D4" presStyleIdx="1" presStyleCnt="7"/>
      <dgm:spPr/>
      <dgm:t>
        <a:bodyPr/>
        <a:lstStyle/>
        <a:p>
          <a:endParaRPr lang="en-US"/>
        </a:p>
      </dgm:t>
    </dgm:pt>
    <dgm:pt modelId="{9318B046-A630-4001-A2B0-B2A21D4D7654}" type="pres">
      <dgm:prSet presAssocID="{5B6EE13B-1E9D-491A-9B2B-80484AB84951}" presName="hierRoot2" presStyleCnt="0">
        <dgm:presLayoutVars>
          <dgm:hierBranch val="init"/>
        </dgm:presLayoutVars>
      </dgm:prSet>
      <dgm:spPr/>
      <dgm:t>
        <a:bodyPr/>
        <a:lstStyle/>
        <a:p>
          <a:endParaRPr lang="en-US"/>
        </a:p>
      </dgm:t>
    </dgm:pt>
    <dgm:pt modelId="{E6954830-0CC8-4EB7-8C98-ECF9D43D385B}" type="pres">
      <dgm:prSet presAssocID="{5B6EE13B-1E9D-491A-9B2B-80484AB84951}" presName="rootComposite" presStyleCnt="0"/>
      <dgm:spPr/>
      <dgm:t>
        <a:bodyPr/>
        <a:lstStyle/>
        <a:p>
          <a:endParaRPr lang="en-US"/>
        </a:p>
      </dgm:t>
    </dgm:pt>
    <dgm:pt modelId="{A8F94377-DDBF-45A5-9BFD-0F2DDB5B7EF0}" type="pres">
      <dgm:prSet presAssocID="{5B6EE13B-1E9D-491A-9B2B-80484AB84951}" presName="rootText" presStyleLbl="node4" presStyleIdx="1" presStyleCnt="7">
        <dgm:presLayoutVars>
          <dgm:chPref val="3"/>
        </dgm:presLayoutVars>
      </dgm:prSet>
      <dgm:spPr/>
      <dgm:t>
        <a:bodyPr/>
        <a:lstStyle/>
        <a:p>
          <a:endParaRPr lang="en-US"/>
        </a:p>
      </dgm:t>
    </dgm:pt>
    <dgm:pt modelId="{9D9249BC-3826-4EEE-A612-2BE6DD454F4D}" type="pres">
      <dgm:prSet presAssocID="{5B6EE13B-1E9D-491A-9B2B-80484AB84951}" presName="rootConnector" presStyleLbl="node4" presStyleIdx="1" presStyleCnt="7"/>
      <dgm:spPr/>
      <dgm:t>
        <a:bodyPr/>
        <a:lstStyle/>
        <a:p>
          <a:endParaRPr lang="en-US"/>
        </a:p>
      </dgm:t>
    </dgm:pt>
    <dgm:pt modelId="{B7673A06-6205-470C-B000-10F96A0A9231}" type="pres">
      <dgm:prSet presAssocID="{5B6EE13B-1E9D-491A-9B2B-80484AB84951}" presName="hierChild4" presStyleCnt="0"/>
      <dgm:spPr/>
      <dgm:t>
        <a:bodyPr/>
        <a:lstStyle/>
        <a:p>
          <a:endParaRPr lang="en-US"/>
        </a:p>
      </dgm:t>
    </dgm:pt>
    <dgm:pt modelId="{F6891EA9-63E9-4420-A3BE-184964795125}" type="pres">
      <dgm:prSet presAssocID="{5B6EE13B-1E9D-491A-9B2B-80484AB84951}" presName="hierChild5" presStyleCnt="0"/>
      <dgm:spPr/>
      <dgm:t>
        <a:bodyPr/>
        <a:lstStyle/>
        <a:p>
          <a:endParaRPr lang="en-US"/>
        </a:p>
      </dgm:t>
    </dgm:pt>
    <dgm:pt modelId="{E208F63A-BE9E-46C4-940D-DFD698498AAB}" type="pres">
      <dgm:prSet presAssocID="{AFA79F96-4041-45DA-8FC1-4578CBE06686}" presName="hierChild5" presStyleCnt="0"/>
      <dgm:spPr/>
      <dgm:t>
        <a:bodyPr/>
        <a:lstStyle/>
        <a:p>
          <a:endParaRPr lang="en-US"/>
        </a:p>
      </dgm:t>
    </dgm:pt>
    <dgm:pt modelId="{9D3FEFA0-5EF3-4153-860C-90A2061D19B2}" type="pres">
      <dgm:prSet presAssocID="{7D982EB8-65CC-4365-B31B-5124FFAAD6AB}" presName="Name37" presStyleLbl="parChTrans1D3" presStyleIdx="6" presStyleCnt="8"/>
      <dgm:spPr/>
      <dgm:t>
        <a:bodyPr/>
        <a:lstStyle/>
        <a:p>
          <a:endParaRPr lang="en-US"/>
        </a:p>
      </dgm:t>
    </dgm:pt>
    <dgm:pt modelId="{0E8592AA-88BB-4DF1-9400-7DEF169CCF55}" type="pres">
      <dgm:prSet presAssocID="{313DFEEA-42E2-434B-9E41-A2B80D89CA7F}" presName="hierRoot2" presStyleCnt="0">
        <dgm:presLayoutVars>
          <dgm:hierBranch val="init"/>
        </dgm:presLayoutVars>
      </dgm:prSet>
      <dgm:spPr/>
      <dgm:t>
        <a:bodyPr/>
        <a:lstStyle/>
        <a:p>
          <a:endParaRPr lang="en-US"/>
        </a:p>
      </dgm:t>
    </dgm:pt>
    <dgm:pt modelId="{7C180D74-F525-49B0-ADEA-6A30CCB412D1}" type="pres">
      <dgm:prSet presAssocID="{313DFEEA-42E2-434B-9E41-A2B80D89CA7F}" presName="rootComposite" presStyleCnt="0"/>
      <dgm:spPr/>
      <dgm:t>
        <a:bodyPr/>
        <a:lstStyle/>
        <a:p>
          <a:endParaRPr lang="en-US"/>
        </a:p>
      </dgm:t>
    </dgm:pt>
    <dgm:pt modelId="{D3B9B394-D0E9-4759-B043-56B0B46FDF37}" type="pres">
      <dgm:prSet presAssocID="{313DFEEA-42E2-434B-9E41-A2B80D89CA7F}" presName="rootText" presStyleLbl="node3" presStyleIdx="6" presStyleCnt="8">
        <dgm:presLayoutVars>
          <dgm:chPref val="3"/>
        </dgm:presLayoutVars>
      </dgm:prSet>
      <dgm:spPr/>
      <dgm:t>
        <a:bodyPr/>
        <a:lstStyle/>
        <a:p>
          <a:endParaRPr lang="en-US"/>
        </a:p>
      </dgm:t>
    </dgm:pt>
    <dgm:pt modelId="{A1956DF9-7AB9-4C90-A130-F004B47E2986}" type="pres">
      <dgm:prSet presAssocID="{313DFEEA-42E2-434B-9E41-A2B80D89CA7F}" presName="rootConnector" presStyleLbl="node3" presStyleIdx="6" presStyleCnt="8"/>
      <dgm:spPr/>
      <dgm:t>
        <a:bodyPr/>
        <a:lstStyle/>
        <a:p>
          <a:endParaRPr lang="en-US"/>
        </a:p>
      </dgm:t>
    </dgm:pt>
    <dgm:pt modelId="{270E58E1-BBF7-423F-9F10-1C651B8756DB}" type="pres">
      <dgm:prSet presAssocID="{313DFEEA-42E2-434B-9E41-A2B80D89CA7F}" presName="hierChild4" presStyleCnt="0"/>
      <dgm:spPr/>
      <dgm:t>
        <a:bodyPr/>
        <a:lstStyle/>
        <a:p>
          <a:endParaRPr lang="en-US"/>
        </a:p>
      </dgm:t>
    </dgm:pt>
    <dgm:pt modelId="{338B5938-E492-4EB2-8D5B-0550A6F1BF33}" type="pres">
      <dgm:prSet presAssocID="{3BD1B334-A8A3-4744-B2F6-BB3AD4DB55F1}" presName="Name37" presStyleLbl="parChTrans1D4" presStyleIdx="2" presStyleCnt="7"/>
      <dgm:spPr/>
      <dgm:t>
        <a:bodyPr/>
        <a:lstStyle/>
        <a:p>
          <a:endParaRPr lang="en-US"/>
        </a:p>
      </dgm:t>
    </dgm:pt>
    <dgm:pt modelId="{DFA1E43C-11D8-4944-A109-2C993558E287}" type="pres">
      <dgm:prSet presAssocID="{69DC54CD-2626-4DBE-8EAC-7C6A86DB03F4}" presName="hierRoot2" presStyleCnt="0">
        <dgm:presLayoutVars>
          <dgm:hierBranch val="init"/>
        </dgm:presLayoutVars>
      </dgm:prSet>
      <dgm:spPr/>
      <dgm:t>
        <a:bodyPr/>
        <a:lstStyle/>
        <a:p>
          <a:endParaRPr lang="en-US"/>
        </a:p>
      </dgm:t>
    </dgm:pt>
    <dgm:pt modelId="{63EC97B1-C52F-49CF-9FB6-CF4D8AE9223E}" type="pres">
      <dgm:prSet presAssocID="{69DC54CD-2626-4DBE-8EAC-7C6A86DB03F4}" presName="rootComposite" presStyleCnt="0"/>
      <dgm:spPr/>
      <dgm:t>
        <a:bodyPr/>
        <a:lstStyle/>
        <a:p>
          <a:endParaRPr lang="en-US"/>
        </a:p>
      </dgm:t>
    </dgm:pt>
    <dgm:pt modelId="{30CCE29C-9299-4711-9B18-7984FF206DD7}" type="pres">
      <dgm:prSet presAssocID="{69DC54CD-2626-4DBE-8EAC-7C6A86DB03F4}" presName="rootText" presStyleLbl="node4" presStyleIdx="2" presStyleCnt="7">
        <dgm:presLayoutVars>
          <dgm:chPref val="3"/>
        </dgm:presLayoutVars>
      </dgm:prSet>
      <dgm:spPr/>
      <dgm:t>
        <a:bodyPr/>
        <a:lstStyle/>
        <a:p>
          <a:endParaRPr lang="en-US"/>
        </a:p>
      </dgm:t>
    </dgm:pt>
    <dgm:pt modelId="{A34CBF9C-DD37-488E-B9C2-BB1CF4EECF8C}" type="pres">
      <dgm:prSet presAssocID="{69DC54CD-2626-4DBE-8EAC-7C6A86DB03F4}" presName="rootConnector" presStyleLbl="node4" presStyleIdx="2" presStyleCnt="7"/>
      <dgm:spPr/>
      <dgm:t>
        <a:bodyPr/>
        <a:lstStyle/>
        <a:p>
          <a:endParaRPr lang="en-US"/>
        </a:p>
      </dgm:t>
    </dgm:pt>
    <dgm:pt modelId="{292EA604-1E6D-45C8-89FE-303B6AF13B0B}" type="pres">
      <dgm:prSet presAssocID="{69DC54CD-2626-4DBE-8EAC-7C6A86DB03F4}" presName="hierChild4" presStyleCnt="0"/>
      <dgm:spPr/>
      <dgm:t>
        <a:bodyPr/>
        <a:lstStyle/>
        <a:p>
          <a:endParaRPr lang="en-US"/>
        </a:p>
      </dgm:t>
    </dgm:pt>
    <dgm:pt modelId="{1C194ECA-8877-466E-955E-5A520B0CD8FE}" type="pres">
      <dgm:prSet presAssocID="{69DC54CD-2626-4DBE-8EAC-7C6A86DB03F4}" presName="hierChild5" presStyleCnt="0"/>
      <dgm:spPr/>
      <dgm:t>
        <a:bodyPr/>
        <a:lstStyle/>
        <a:p>
          <a:endParaRPr lang="en-US"/>
        </a:p>
      </dgm:t>
    </dgm:pt>
    <dgm:pt modelId="{AC79634A-9242-427B-95D6-FACCFECBF4DC}" type="pres">
      <dgm:prSet presAssocID="{533B0E5C-C2C5-4AF8-915E-974AA70CD4CE}" presName="Name37" presStyleLbl="parChTrans1D4" presStyleIdx="3" presStyleCnt="7"/>
      <dgm:spPr/>
      <dgm:t>
        <a:bodyPr/>
        <a:lstStyle/>
        <a:p>
          <a:endParaRPr lang="en-US"/>
        </a:p>
      </dgm:t>
    </dgm:pt>
    <dgm:pt modelId="{F8047C33-83B0-4720-94A9-B987B0BE28B3}" type="pres">
      <dgm:prSet presAssocID="{CF2BEE98-933C-4F79-B178-CEBC769740A4}" presName="hierRoot2" presStyleCnt="0">
        <dgm:presLayoutVars>
          <dgm:hierBranch val="init"/>
        </dgm:presLayoutVars>
      </dgm:prSet>
      <dgm:spPr/>
      <dgm:t>
        <a:bodyPr/>
        <a:lstStyle/>
        <a:p>
          <a:endParaRPr lang="en-US"/>
        </a:p>
      </dgm:t>
    </dgm:pt>
    <dgm:pt modelId="{9FA736B4-8875-416F-991E-46FE96509DE1}" type="pres">
      <dgm:prSet presAssocID="{CF2BEE98-933C-4F79-B178-CEBC769740A4}" presName="rootComposite" presStyleCnt="0"/>
      <dgm:spPr/>
      <dgm:t>
        <a:bodyPr/>
        <a:lstStyle/>
        <a:p>
          <a:endParaRPr lang="en-US"/>
        </a:p>
      </dgm:t>
    </dgm:pt>
    <dgm:pt modelId="{66632780-7F86-41D2-8502-541C3334AD36}" type="pres">
      <dgm:prSet presAssocID="{CF2BEE98-933C-4F79-B178-CEBC769740A4}" presName="rootText" presStyleLbl="node4" presStyleIdx="3" presStyleCnt="7" custLinFactNeighborY="-947">
        <dgm:presLayoutVars>
          <dgm:chPref val="3"/>
        </dgm:presLayoutVars>
      </dgm:prSet>
      <dgm:spPr/>
      <dgm:t>
        <a:bodyPr/>
        <a:lstStyle/>
        <a:p>
          <a:endParaRPr lang="en-US"/>
        </a:p>
      </dgm:t>
    </dgm:pt>
    <dgm:pt modelId="{332B7913-F3D1-4742-A440-C1FDDD3336A2}" type="pres">
      <dgm:prSet presAssocID="{CF2BEE98-933C-4F79-B178-CEBC769740A4}" presName="rootConnector" presStyleLbl="node4" presStyleIdx="3" presStyleCnt="7"/>
      <dgm:spPr/>
      <dgm:t>
        <a:bodyPr/>
        <a:lstStyle/>
        <a:p>
          <a:endParaRPr lang="en-US"/>
        </a:p>
      </dgm:t>
    </dgm:pt>
    <dgm:pt modelId="{B88652B4-8527-46A3-95F7-D10EBC174B3A}" type="pres">
      <dgm:prSet presAssocID="{CF2BEE98-933C-4F79-B178-CEBC769740A4}" presName="hierChild4" presStyleCnt="0"/>
      <dgm:spPr/>
      <dgm:t>
        <a:bodyPr/>
        <a:lstStyle/>
        <a:p>
          <a:endParaRPr lang="en-US"/>
        </a:p>
      </dgm:t>
    </dgm:pt>
    <dgm:pt modelId="{FF77BE00-7712-4DEF-9084-4138BA068380}" type="pres">
      <dgm:prSet presAssocID="{CF2BEE98-933C-4F79-B178-CEBC769740A4}" presName="hierChild5" presStyleCnt="0"/>
      <dgm:spPr/>
      <dgm:t>
        <a:bodyPr/>
        <a:lstStyle/>
        <a:p>
          <a:endParaRPr lang="en-US"/>
        </a:p>
      </dgm:t>
    </dgm:pt>
    <dgm:pt modelId="{766522C3-61BB-4A83-BC26-C9077F2EED10}" type="pres">
      <dgm:prSet presAssocID="{313DFEEA-42E2-434B-9E41-A2B80D89CA7F}" presName="hierChild5" presStyleCnt="0"/>
      <dgm:spPr/>
      <dgm:t>
        <a:bodyPr/>
        <a:lstStyle/>
        <a:p>
          <a:endParaRPr lang="en-US"/>
        </a:p>
      </dgm:t>
    </dgm:pt>
    <dgm:pt modelId="{21895841-C21E-468E-92A3-5786F3FF9C87}" type="pres">
      <dgm:prSet presAssocID="{8917F78B-F9EF-495B-B637-234C3C2ADB06}" presName="Name37" presStyleLbl="parChTrans1D3" presStyleIdx="7" presStyleCnt="8"/>
      <dgm:spPr/>
      <dgm:t>
        <a:bodyPr/>
        <a:lstStyle/>
        <a:p>
          <a:endParaRPr lang="en-US"/>
        </a:p>
      </dgm:t>
    </dgm:pt>
    <dgm:pt modelId="{3A429DC5-880E-440E-9D5C-D20FB28F030D}" type="pres">
      <dgm:prSet presAssocID="{FE9171B0-3AE9-45C6-8A3E-C491C2D77156}" presName="hierRoot2" presStyleCnt="0">
        <dgm:presLayoutVars>
          <dgm:hierBranch val="init"/>
        </dgm:presLayoutVars>
      </dgm:prSet>
      <dgm:spPr/>
      <dgm:t>
        <a:bodyPr/>
        <a:lstStyle/>
        <a:p>
          <a:endParaRPr lang="en-US"/>
        </a:p>
      </dgm:t>
    </dgm:pt>
    <dgm:pt modelId="{B1C17361-A60D-4CF1-8A4B-33BECACC52BC}" type="pres">
      <dgm:prSet presAssocID="{FE9171B0-3AE9-45C6-8A3E-C491C2D77156}" presName="rootComposite" presStyleCnt="0"/>
      <dgm:spPr/>
      <dgm:t>
        <a:bodyPr/>
        <a:lstStyle/>
        <a:p>
          <a:endParaRPr lang="en-US"/>
        </a:p>
      </dgm:t>
    </dgm:pt>
    <dgm:pt modelId="{1D531A42-E1DE-4B63-9016-377DA24EAF8A}" type="pres">
      <dgm:prSet presAssocID="{FE9171B0-3AE9-45C6-8A3E-C491C2D77156}" presName="rootText" presStyleLbl="node3" presStyleIdx="7" presStyleCnt="8">
        <dgm:presLayoutVars>
          <dgm:chPref val="3"/>
        </dgm:presLayoutVars>
      </dgm:prSet>
      <dgm:spPr/>
      <dgm:t>
        <a:bodyPr/>
        <a:lstStyle/>
        <a:p>
          <a:endParaRPr lang="en-US"/>
        </a:p>
      </dgm:t>
    </dgm:pt>
    <dgm:pt modelId="{409AA7BC-2F44-426A-89B4-86ED5AA444EA}" type="pres">
      <dgm:prSet presAssocID="{FE9171B0-3AE9-45C6-8A3E-C491C2D77156}" presName="rootConnector" presStyleLbl="node3" presStyleIdx="7" presStyleCnt="8"/>
      <dgm:spPr/>
      <dgm:t>
        <a:bodyPr/>
        <a:lstStyle/>
        <a:p>
          <a:endParaRPr lang="en-US"/>
        </a:p>
      </dgm:t>
    </dgm:pt>
    <dgm:pt modelId="{C26CFD41-B4D9-4213-A168-A2D3A3226DFC}" type="pres">
      <dgm:prSet presAssocID="{FE9171B0-3AE9-45C6-8A3E-C491C2D77156}" presName="hierChild4" presStyleCnt="0"/>
      <dgm:spPr/>
      <dgm:t>
        <a:bodyPr/>
        <a:lstStyle/>
        <a:p>
          <a:endParaRPr lang="en-US"/>
        </a:p>
      </dgm:t>
    </dgm:pt>
    <dgm:pt modelId="{AB3C6C27-BB9E-4FF2-9214-CADD0B9869F2}" type="pres">
      <dgm:prSet presAssocID="{A51DF7E2-9B6E-485A-9FF0-4B49708DBA93}" presName="Name37" presStyleLbl="parChTrans1D4" presStyleIdx="4" presStyleCnt="7"/>
      <dgm:spPr/>
      <dgm:t>
        <a:bodyPr/>
        <a:lstStyle/>
        <a:p>
          <a:endParaRPr lang="en-US"/>
        </a:p>
      </dgm:t>
    </dgm:pt>
    <dgm:pt modelId="{58AE8748-C45E-409C-AFFF-2608E0C0E896}" type="pres">
      <dgm:prSet presAssocID="{76C8EA55-CDD0-43D6-8727-11444B374423}" presName="hierRoot2" presStyleCnt="0">
        <dgm:presLayoutVars>
          <dgm:hierBranch val="init"/>
        </dgm:presLayoutVars>
      </dgm:prSet>
      <dgm:spPr/>
      <dgm:t>
        <a:bodyPr/>
        <a:lstStyle/>
        <a:p>
          <a:endParaRPr lang="en-US"/>
        </a:p>
      </dgm:t>
    </dgm:pt>
    <dgm:pt modelId="{95A5F6C1-05A1-44FE-AF69-D63E0741DB9E}" type="pres">
      <dgm:prSet presAssocID="{76C8EA55-CDD0-43D6-8727-11444B374423}" presName="rootComposite" presStyleCnt="0"/>
      <dgm:spPr/>
      <dgm:t>
        <a:bodyPr/>
        <a:lstStyle/>
        <a:p>
          <a:endParaRPr lang="en-US"/>
        </a:p>
      </dgm:t>
    </dgm:pt>
    <dgm:pt modelId="{B00BE616-B748-4DC3-9283-845323A03130}" type="pres">
      <dgm:prSet presAssocID="{76C8EA55-CDD0-43D6-8727-11444B374423}" presName="rootText" presStyleLbl="node4" presStyleIdx="4" presStyleCnt="7" custScaleY="91594">
        <dgm:presLayoutVars>
          <dgm:chPref val="3"/>
        </dgm:presLayoutVars>
      </dgm:prSet>
      <dgm:spPr/>
      <dgm:t>
        <a:bodyPr/>
        <a:lstStyle/>
        <a:p>
          <a:endParaRPr lang="en-US"/>
        </a:p>
      </dgm:t>
    </dgm:pt>
    <dgm:pt modelId="{E6A2C658-7704-492C-82B1-78699B967844}" type="pres">
      <dgm:prSet presAssocID="{76C8EA55-CDD0-43D6-8727-11444B374423}" presName="rootConnector" presStyleLbl="node4" presStyleIdx="4" presStyleCnt="7"/>
      <dgm:spPr/>
      <dgm:t>
        <a:bodyPr/>
        <a:lstStyle/>
        <a:p>
          <a:endParaRPr lang="en-US"/>
        </a:p>
      </dgm:t>
    </dgm:pt>
    <dgm:pt modelId="{EFFA378A-A28C-4EF9-8B67-A429E0EB2A8C}" type="pres">
      <dgm:prSet presAssocID="{76C8EA55-CDD0-43D6-8727-11444B374423}" presName="hierChild4" presStyleCnt="0"/>
      <dgm:spPr/>
      <dgm:t>
        <a:bodyPr/>
        <a:lstStyle/>
        <a:p>
          <a:endParaRPr lang="en-US"/>
        </a:p>
      </dgm:t>
    </dgm:pt>
    <dgm:pt modelId="{F0F463F2-B49B-4DD8-879F-11E580A19523}" type="pres">
      <dgm:prSet presAssocID="{76C8EA55-CDD0-43D6-8727-11444B374423}" presName="hierChild5" presStyleCnt="0"/>
      <dgm:spPr/>
      <dgm:t>
        <a:bodyPr/>
        <a:lstStyle/>
        <a:p>
          <a:endParaRPr lang="en-US"/>
        </a:p>
      </dgm:t>
    </dgm:pt>
    <dgm:pt modelId="{CCF41CF9-59FE-4B5B-803F-966D5176BD5E}" type="pres">
      <dgm:prSet presAssocID="{83A5E0A9-910A-4C58-933E-3A94A182131B}" presName="Name37" presStyleLbl="parChTrans1D4" presStyleIdx="5" presStyleCnt="7"/>
      <dgm:spPr/>
    </dgm:pt>
    <dgm:pt modelId="{E4568041-786D-40D6-A42C-E34D43DD6DC0}" type="pres">
      <dgm:prSet presAssocID="{85F5F31C-0408-4FA8-BBA5-92E1B94891D3}" presName="hierRoot2" presStyleCnt="0">
        <dgm:presLayoutVars>
          <dgm:hierBranch val="init"/>
        </dgm:presLayoutVars>
      </dgm:prSet>
      <dgm:spPr/>
    </dgm:pt>
    <dgm:pt modelId="{6F700301-E3E3-4ACF-9017-F8C83E28B6E0}" type="pres">
      <dgm:prSet presAssocID="{85F5F31C-0408-4FA8-BBA5-92E1B94891D3}" presName="rootComposite" presStyleCnt="0"/>
      <dgm:spPr/>
    </dgm:pt>
    <dgm:pt modelId="{619202AF-539F-4879-9A25-E5847268106D}" type="pres">
      <dgm:prSet presAssocID="{85F5F31C-0408-4FA8-BBA5-92E1B94891D3}" presName="rootText" presStyleLbl="node4" presStyleIdx="5" presStyleCnt="7">
        <dgm:presLayoutVars>
          <dgm:chPref val="3"/>
        </dgm:presLayoutVars>
      </dgm:prSet>
      <dgm:spPr/>
      <dgm:t>
        <a:bodyPr/>
        <a:lstStyle/>
        <a:p>
          <a:endParaRPr lang="en-CA"/>
        </a:p>
      </dgm:t>
    </dgm:pt>
    <dgm:pt modelId="{1A1E8EC4-DFC3-40B8-8261-F2BC52D851DC}" type="pres">
      <dgm:prSet presAssocID="{85F5F31C-0408-4FA8-BBA5-92E1B94891D3}" presName="rootConnector" presStyleLbl="node4" presStyleIdx="5" presStyleCnt="7"/>
      <dgm:spPr/>
      <dgm:t>
        <a:bodyPr/>
        <a:lstStyle/>
        <a:p>
          <a:endParaRPr lang="en-CA"/>
        </a:p>
      </dgm:t>
    </dgm:pt>
    <dgm:pt modelId="{15668E13-1D30-4975-9744-610E8BC2804E}" type="pres">
      <dgm:prSet presAssocID="{85F5F31C-0408-4FA8-BBA5-92E1B94891D3}" presName="hierChild4" presStyleCnt="0"/>
      <dgm:spPr/>
    </dgm:pt>
    <dgm:pt modelId="{75531E59-BDAF-474B-BB30-2BA46996B93C}" type="pres">
      <dgm:prSet presAssocID="{85F5F31C-0408-4FA8-BBA5-92E1B94891D3}" presName="hierChild5" presStyleCnt="0"/>
      <dgm:spPr/>
    </dgm:pt>
    <dgm:pt modelId="{8E30C6E9-BD31-4883-97E7-22A4E5AE178C}" type="pres">
      <dgm:prSet presAssocID="{5B0EE09A-2473-466E-9B2C-4529CB8F1948}" presName="Name37" presStyleLbl="parChTrans1D4" presStyleIdx="6" presStyleCnt="7"/>
      <dgm:spPr/>
    </dgm:pt>
    <dgm:pt modelId="{ED7843EF-DA93-40B8-A912-77306BC2BB76}" type="pres">
      <dgm:prSet presAssocID="{D16D8108-A738-4B0E-A02B-44D5B16BCF70}" presName="hierRoot2" presStyleCnt="0">
        <dgm:presLayoutVars>
          <dgm:hierBranch val="init"/>
        </dgm:presLayoutVars>
      </dgm:prSet>
      <dgm:spPr/>
    </dgm:pt>
    <dgm:pt modelId="{3370B0AC-45A5-444D-A4DC-90DFB5D52022}" type="pres">
      <dgm:prSet presAssocID="{D16D8108-A738-4B0E-A02B-44D5B16BCF70}" presName="rootComposite" presStyleCnt="0"/>
      <dgm:spPr/>
    </dgm:pt>
    <dgm:pt modelId="{2F79B3F6-EF03-41D7-8146-BF6E0E57EE93}" type="pres">
      <dgm:prSet presAssocID="{D16D8108-A738-4B0E-A02B-44D5B16BCF70}" presName="rootText" presStyleLbl="node4" presStyleIdx="6" presStyleCnt="7">
        <dgm:presLayoutVars>
          <dgm:chPref val="3"/>
        </dgm:presLayoutVars>
      </dgm:prSet>
      <dgm:spPr/>
      <dgm:t>
        <a:bodyPr/>
        <a:lstStyle/>
        <a:p>
          <a:endParaRPr lang="en-CA"/>
        </a:p>
      </dgm:t>
    </dgm:pt>
    <dgm:pt modelId="{08F0BFC6-8257-4F37-96C2-59FB525F48A4}" type="pres">
      <dgm:prSet presAssocID="{D16D8108-A738-4B0E-A02B-44D5B16BCF70}" presName="rootConnector" presStyleLbl="node4" presStyleIdx="6" presStyleCnt="7"/>
      <dgm:spPr/>
      <dgm:t>
        <a:bodyPr/>
        <a:lstStyle/>
        <a:p>
          <a:endParaRPr lang="en-CA"/>
        </a:p>
      </dgm:t>
    </dgm:pt>
    <dgm:pt modelId="{E8B2CA0E-7B3F-4E95-8B45-E2E01D276DC9}" type="pres">
      <dgm:prSet presAssocID="{D16D8108-A738-4B0E-A02B-44D5B16BCF70}" presName="hierChild4" presStyleCnt="0"/>
      <dgm:spPr/>
    </dgm:pt>
    <dgm:pt modelId="{3FE87DA4-AC5D-4845-9CBE-A016ED405A20}" type="pres">
      <dgm:prSet presAssocID="{D16D8108-A738-4B0E-A02B-44D5B16BCF70}" presName="hierChild5" presStyleCnt="0"/>
      <dgm:spPr/>
    </dgm:pt>
    <dgm:pt modelId="{1007DEBE-8FC3-434B-A51E-2633C7A3DEBE}" type="pres">
      <dgm:prSet presAssocID="{FE9171B0-3AE9-45C6-8A3E-C491C2D77156}" presName="hierChild5" presStyleCnt="0"/>
      <dgm:spPr/>
      <dgm:t>
        <a:bodyPr/>
        <a:lstStyle/>
        <a:p>
          <a:endParaRPr lang="en-US"/>
        </a:p>
      </dgm:t>
    </dgm:pt>
    <dgm:pt modelId="{E0541B20-C205-460B-AEB2-613BB7F95E9D}" type="pres">
      <dgm:prSet presAssocID="{1BC6FAD3-27A3-48B8-995C-E9FF7B57D810}" presName="hierChild5" presStyleCnt="0"/>
      <dgm:spPr/>
      <dgm:t>
        <a:bodyPr/>
        <a:lstStyle/>
        <a:p>
          <a:endParaRPr lang="en-US"/>
        </a:p>
      </dgm:t>
    </dgm:pt>
    <dgm:pt modelId="{359A05E8-CA5E-4751-8F82-66C2A9F0511A}" type="pres">
      <dgm:prSet presAssocID="{2BA6668E-324D-4EA3-B945-470D4AF0C7AF}" presName="hierChild3" presStyleCnt="0"/>
      <dgm:spPr/>
      <dgm:t>
        <a:bodyPr/>
        <a:lstStyle/>
        <a:p>
          <a:endParaRPr lang="en-US"/>
        </a:p>
      </dgm:t>
    </dgm:pt>
  </dgm:ptLst>
  <dgm:cxnLst>
    <dgm:cxn modelId="{485B652E-DAFF-4B06-9C14-85DFAA440D5F}" type="presOf" srcId="{69DC54CD-2626-4DBE-8EAC-7C6A86DB03F4}" destId="{30CCE29C-9299-4711-9B18-7984FF206DD7}" srcOrd="0" destOrd="0" presId="urn:microsoft.com/office/officeart/2005/8/layout/orgChart1"/>
    <dgm:cxn modelId="{3280491B-B224-46E1-81B7-9DE9967176E8}" type="presOf" srcId="{76C8EA55-CDD0-43D6-8727-11444B374423}" destId="{B00BE616-B748-4DC3-9283-845323A03130}" srcOrd="0" destOrd="0" presId="urn:microsoft.com/office/officeart/2005/8/layout/orgChart1"/>
    <dgm:cxn modelId="{03A103E8-6ADD-4E9F-A544-08407639C142}" type="presOf" srcId="{929CD96A-12CC-425F-8F95-5AC13030F954}" destId="{6394AF01-18E8-411F-938E-BE8233FF4CEE}" srcOrd="0" destOrd="0" presId="urn:microsoft.com/office/officeart/2005/8/layout/orgChart1"/>
    <dgm:cxn modelId="{C30C1C36-A102-4091-876D-8B35A33AEA3F}" type="presOf" srcId="{B6B668AB-7A9E-4877-A5BE-FAE3D1B3CCA6}" destId="{A80B6753-55BD-46CD-B816-7D724995FE18}" srcOrd="0" destOrd="0" presId="urn:microsoft.com/office/officeart/2005/8/layout/orgChart1"/>
    <dgm:cxn modelId="{EFFB5CF9-633F-44CA-B1CA-87B01FDDBF4A}" type="presOf" srcId="{FE9171B0-3AE9-45C6-8A3E-C491C2D77156}" destId="{409AA7BC-2F44-426A-89B4-86ED5AA444EA}" srcOrd="1" destOrd="0" presId="urn:microsoft.com/office/officeart/2005/8/layout/orgChart1"/>
    <dgm:cxn modelId="{6531C20A-D63B-43C6-9067-28CF2E8BD89B}" type="presOf" srcId="{B6B668AB-7A9E-4877-A5BE-FAE3D1B3CCA6}" destId="{084AA05F-8A2C-4292-BCF4-49CFE8ACA5ED}" srcOrd="1" destOrd="0" presId="urn:microsoft.com/office/officeart/2005/8/layout/orgChart1"/>
    <dgm:cxn modelId="{0B05A781-D964-4539-928C-51E13B1A643F}" srcId="{AFA79F96-4041-45DA-8FC1-4578CBE06686}" destId="{F2B899CD-4065-4B88-AEB1-FB40D2E29D8A}" srcOrd="0" destOrd="0" parTransId="{929CD96A-12CC-425F-8F95-5AC13030F954}" sibTransId="{BC3A1462-9D82-48DB-A629-96FC3A353BF1}"/>
    <dgm:cxn modelId="{7F0D09C8-D875-4F20-B58D-BC4297B6F415}" srcId="{2BA6668E-324D-4EA3-B945-470D4AF0C7AF}" destId="{6647924E-7B55-4F85-8D59-B648EA3F9CCD}" srcOrd="0" destOrd="0" parTransId="{ABF58936-CD24-489A-B080-219B15064E56}" sibTransId="{643CED72-D39C-48FF-A9DD-136DAFDDE187}"/>
    <dgm:cxn modelId="{0289D895-C00A-432E-AAE0-BAFCF0D96920}" srcId="{313DFEEA-42E2-434B-9E41-A2B80D89CA7F}" destId="{CF2BEE98-933C-4F79-B178-CEBC769740A4}" srcOrd="1" destOrd="0" parTransId="{533B0E5C-C2C5-4AF8-915E-974AA70CD4CE}" sibTransId="{D2BF1AE2-695E-4160-B81B-5FE42CC5FECB}"/>
    <dgm:cxn modelId="{CFCB714B-B611-43AE-B442-FCBB718EA033}" type="presOf" srcId="{EEF9E747-C5AC-4C5B-9B59-BDF66E55C723}" destId="{38133D2D-CDFA-46DA-8748-C85317C97171}" srcOrd="0" destOrd="0" presId="urn:microsoft.com/office/officeart/2005/8/layout/orgChart1"/>
    <dgm:cxn modelId="{1EAEFC91-A8B4-4504-8253-B4EEF1BD9F14}" type="presOf" srcId="{5B0EE09A-2473-466E-9B2C-4529CB8F1948}" destId="{8E30C6E9-BD31-4883-97E7-22A4E5AE178C}" srcOrd="0" destOrd="0" presId="urn:microsoft.com/office/officeart/2005/8/layout/orgChart1"/>
    <dgm:cxn modelId="{80C3737F-03B4-4EB5-9D75-4F26A7A35FA0}" srcId="{FE9171B0-3AE9-45C6-8A3E-C491C2D77156}" destId="{D16D8108-A738-4B0E-A02B-44D5B16BCF70}" srcOrd="2" destOrd="0" parTransId="{5B0EE09A-2473-466E-9B2C-4529CB8F1948}" sibTransId="{95940155-2D56-45B0-8B83-46CFD9B89E59}"/>
    <dgm:cxn modelId="{C5F62A56-3941-44EF-8301-DCE55ED3FF5B}" srcId="{6647924E-7B55-4F85-8D59-B648EA3F9CCD}" destId="{A1E2C837-F903-42B0-885F-3DEA8405DAC1}" srcOrd="0" destOrd="0" parTransId="{0F8B9204-E207-4DC4-BD1C-A3B4259BF604}" sibTransId="{C6092332-3DB7-486C-9E44-D829224914B1}"/>
    <dgm:cxn modelId="{3BEE23EC-A408-4DE3-8C3A-91E81C6DF67C}" srcId="{FE9171B0-3AE9-45C6-8A3E-C491C2D77156}" destId="{76C8EA55-CDD0-43D6-8727-11444B374423}" srcOrd="0" destOrd="0" parTransId="{A51DF7E2-9B6E-485A-9FF0-4B49708DBA93}" sibTransId="{15085DB3-BD2C-4F06-A2F1-0965BA91645E}"/>
    <dgm:cxn modelId="{65BE3B28-A274-4D44-A9B6-96C0BC90E930}" srcId="{1BC6FAD3-27A3-48B8-995C-E9FF7B57D810}" destId="{AFA79F96-4041-45DA-8FC1-4578CBE06686}" srcOrd="0" destOrd="0" parTransId="{EEF9E747-C5AC-4C5B-9B59-BDF66E55C723}" sibTransId="{B27BAA05-F5A7-4E45-A194-A2D55F3E0C8C}"/>
    <dgm:cxn modelId="{5747DF6D-58DF-4B59-95D3-DD35373BA1A1}" type="presOf" srcId="{0F8B9204-E207-4DC4-BD1C-A3B4259BF604}" destId="{896DD855-EE3C-4A4E-B039-8CDB31A0C820}" srcOrd="0" destOrd="0" presId="urn:microsoft.com/office/officeart/2005/8/layout/orgChart1"/>
    <dgm:cxn modelId="{76ADDB4B-E4BE-4B93-A2AE-CC15B1184DC7}" type="presOf" srcId="{D16D8108-A738-4B0E-A02B-44D5B16BCF70}" destId="{2F79B3F6-EF03-41D7-8146-BF6E0E57EE93}" srcOrd="0" destOrd="0" presId="urn:microsoft.com/office/officeart/2005/8/layout/orgChart1"/>
    <dgm:cxn modelId="{4DF0C7D0-898E-4946-B48C-A14BB64D9639}" type="presOf" srcId="{5B6EE13B-1E9D-491A-9B2B-80484AB84951}" destId="{A8F94377-DDBF-45A5-9BFD-0F2DDB5B7EF0}" srcOrd="0" destOrd="0" presId="urn:microsoft.com/office/officeart/2005/8/layout/orgChart1"/>
    <dgm:cxn modelId="{6AB480F1-4501-4C1E-A52C-D40DF2AC3DB7}" srcId="{6647924E-7B55-4F85-8D59-B648EA3F9CCD}" destId="{0FDAC811-7B62-4C5B-972E-4F39B13E3603}" srcOrd="1" destOrd="0" parTransId="{9A2DD038-C8CB-48AD-A78C-DFC1F8170783}" sibTransId="{703AA978-22F9-4A70-B341-894AC2042C9E}"/>
    <dgm:cxn modelId="{278B16CA-B446-47E6-AF1B-C5980D8CA97D}" type="presOf" srcId="{083D64F4-A29E-4FD5-B144-AA071C3FD57C}" destId="{46D044BD-C4F8-4A8B-91B0-E90950A2E4AC}" srcOrd="0" destOrd="0" presId="urn:microsoft.com/office/officeart/2005/8/layout/orgChart1"/>
    <dgm:cxn modelId="{433E695A-08E6-4C67-8DC8-097F7E3DB55D}" type="presOf" srcId="{3BD1B334-A8A3-4744-B2F6-BB3AD4DB55F1}" destId="{338B5938-E492-4EB2-8D5B-0550A6F1BF33}" srcOrd="0" destOrd="0" presId="urn:microsoft.com/office/officeart/2005/8/layout/orgChart1"/>
    <dgm:cxn modelId="{8BBA4FE7-F335-4E5A-81A3-84200094CE74}" srcId="{2BA6668E-324D-4EA3-B945-470D4AF0C7AF}" destId="{1BC6FAD3-27A3-48B8-995C-E9FF7B57D810}" srcOrd="1" destOrd="0" parTransId="{C447C5E8-2BCA-440C-8377-74572DF468E0}" sibTransId="{0B68EA19-4C78-489D-AD20-B394148DE559}"/>
    <dgm:cxn modelId="{726FE616-43AE-4DE6-A826-A5D4A0EB3A47}" type="presOf" srcId="{EF080716-3D13-409B-9D18-3A622166ABDE}" destId="{70AFB012-6B62-47AC-AC37-DC753636ACA3}" srcOrd="0" destOrd="0" presId="urn:microsoft.com/office/officeart/2005/8/layout/orgChart1"/>
    <dgm:cxn modelId="{2056E59A-424B-4313-9EAA-297472C7B499}" srcId="{6647924E-7B55-4F85-8D59-B648EA3F9CCD}" destId="{880A787A-DABC-4C01-BC36-63B51B1CFF1E}" srcOrd="2" destOrd="0" parTransId="{3A24EE7E-42AD-4561-B693-4DD1A8380E12}" sibTransId="{231E2668-3B07-431E-AF6F-EEF64C3B4CEA}"/>
    <dgm:cxn modelId="{9F00929B-8D36-4A0C-B83E-6DAE144473C3}" type="presOf" srcId="{A1E2C837-F903-42B0-885F-3DEA8405DAC1}" destId="{EE639EA9-5E29-4D45-8064-B9A04CB90E39}" srcOrd="0" destOrd="0" presId="urn:microsoft.com/office/officeart/2005/8/layout/orgChart1"/>
    <dgm:cxn modelId="{FF7EDCE8-354B-402E-8288-B5FB23E70392}" type="presOf" srcId="{7D982EB8-65CC-4365-B31B-5124FFAAD6AB}" destId="{9D3FEFA0-5EF3-4153-860C-90A2061D19B2}" srcOrd="0" destOrd="0" presId="urn:microsoft.com/office/officeart/2005/8/layout/orgChart1"/>
    <dgm:cxn modelId="{1B87C0FA-F322-478D-B7B9-7BA5645B9839}" type="presOf" srcId="{76C8EA55-CDD0-43D6-8727-11444B374423}" destId="{E6A2C658-7704-492C-82B1-78699B967844}" srcOrd="1" destOrd="0" presId="urn:microsoft.com/office/officeart/2005/8/layout/orgChart1"/>
    <dgm:cxn modelId="{8CA366CA-3D95-4EBB-98EA-E4E216FC210F}" srcId="{313DFEEA-42E2-434B-9E41-A2B80D89CA7F}" destId="{69DC54CD-2626-4DBE-8EAC-7C6A86DB03F4}" srcOrd="0" destOrd="0" parTransId="{3BD1B334-A8A3-4744-B2F6-BB3AD4DB55F1}" sibTransId="{183D0A59-17D0-4B8E-9CCA-B49AD96E23E9}"/>
    <dgm:cxn modelId="{F8E3AB7A-A629-4628-BB7A-0C782DF70FA7}" srcId="{AFA79F96-4041-45DA-8FC1-4578CBE06686}" destId="{5B6EE13B-1E9D-491A-9B2B-80484AB84951}" srcOrd="1" destOrd="0" parTransId="{083D64F4-A29E-4FD5-B144-AA071C3FD57C}" sibTransId="{D5A63FBC-6BD0-4432-B101-392D1FBF7620}"/>
    <dgm:cxn modelId="{9C5DA956-012A-4FAD-B68F-F339A779642E}" type="presOf" srcId="{85F5F31C-0408-4FA8-BBA5-92E1B94891D3}" destId="{619202AF-539F-4879-9A25-E5847268106D}" srcOrd="0" destOrd="0" presId="urn:microsoft.com/office/officeart/2005/8/layout/orgChart1"/>
    <dgm:cxn modelId="{96B64D85-A3E4-4E3A-9689-2CE43E4EBBEB}" srcId="{EF080716-3D13-409B-9D18-3A622166ABDE}" destId="{2BA6668E-324D-4EA3-B945-470D4AF0C7AF}" srcOrd="0" destOrd="0" parTransId="{41A84192-74C8-4E92-987F-4533A2217539}" sibTransId="{0522474A-2F12-41BC-9F9A-8AB2C25E6954}"/>
    <dgm:cxn modelId="{73001C37-75F8-4A31-9404-06A70FFC0376}" srcId="{6647924E-7B55-4F85-8D59-B648EA3F9CCD}" destId="{B6B668AB-7A9E-4877-A5BE-FAE3D1B3CCA6}" srcOrd="3" destOrd="0" parTransId="{296EF036-068B-4EB2-881B-A15817BCC6E1}" sibTransId="{15A2EBE4-3FFE-4466-BD9D-911C248BF9BF}"/>
    <dgm:cxn modelId="{3CE022AD-33FE-4748-B415-B163DD8B674A}" type="presOf" srcId="{EBEB7885-14D9-44C6-91D8-DA1366C416BB}" destId="{812EB483-7F2F-4397-AAA8-3275DD916DA9}" srcOrd="1" destOrd="0" presId="urn:microsoft.com/office/officeart/2005/8/layout/orgChart1"/>
    <dgm:cxn modelId="{1F28111E-9A06-4C1B-8449-552C98082104}" type="presOf" srcId="{A51DF7E2-9B6E-485A-9FF0-4B49708DBA93}" destId="{AB3C6C27-BB9E-4FF2-9214-CADD0B9869F2}" srcOrd="0" destOrd="0" presId="urn:microsoft.com/office/officeart/2005/8/layout/orgChart1"/>
    <dgm:cxn modelId="{69421C31-CF05-461E-96DA-52447D354AA7}" type="presOf" srcId="{D16D8108-A738-4B0E-A02B-44D5B16BCF70}" destId="{08F0BFC6-8257-4F37-96C2-59FB525F48A4}" srcOrd="1" destOrd="0" presId="urn:microsoft.com/office/officeart/2005/8/layout/orgChart1"/>
    <dgm:cxn modelId="{59A369EB-7721-4083-B806-A8D19AE46325}" type="presOf" srcId="{9A2DD038-C8CB-48AD-A78C-DFC1F8170783}" destId="{00863F70-1B87-4413-8A20-0219FE10288E}" srcOrd="0" destOrd="0" presId="urn:microsoft.com/office/officeart/2005/8/layout/orgChart1"/>
    <dgm:cxn modelId="{14FD0A7E-534F-4CC9-AD85-BFB36C9EAD31}" srcId="{FE9171B0-3AE9-45C6-8A3E-C491C2D77156}" destId="{85F5F31C-0408-4FA8-BBA5-92E1B94891D3}" srcOrd="1" destOrd="0" parTransId="{83A5E0A9-910A-4C58-933E-3A94A182131B}" sibTransId="{1C37B81E-2A25-45F2-B916-01D9439D170C}"/>
    <dgm:cxn modelId="{08384DA7-3C8A-41F1-AD4D-5E0E0F78B01F}" type="presOf" srcId="{FE9171B0-3AE9-45C6-8A3E-C491C2D77156}" destId="{1D531A42-E1DE-4B63-9016-377DA24EAF8A}" srcOrd="0" destOrd="0" presId="urn:microsoft.com/office/officeart/2005/8/layout/orgChart1"/>
    <dgm:cxn modelId="{86254695-73FE-401E-8504-6476017DE2C1}" srcId="{6647924E-7B55-4F85-8D59-B648EA3F9CCD}" destId="{EBEB7885-14D9-44C6-91D8-DA1366C416BB}" srcOrd="4" destOrd="0" parTransId="{CB742D39-DD2C-4A7B-A41F-773AEC60B943}" sibTransId="{2F5E5F64-93CE-45C4-B541-D9A42623942F}"/>
    <dgm:cxn modelId="{91A0F454-BB43-482E-9252-28D35F0368F3}" type="presOf" srcId="{533B0E5C-C2C5-4AF8-915E-974AA70CD4CE}" destId="{AC79634A-9242-427B-95D6-FACCFECBF4DC}" srcOrd="0" destOrd="0" presId="urn:microsoft.com/office/officeart/2005/8/layout/orgChart1"/>
    <dgm:cxn modelId="{0911C8AB-5A27-42D9-B1C6-092C60CACAFA}" type="presOf" srcId="{880A787A-DABC-4C01-BC36-63B51B1CFF1E}" destId="{21C829CE-BF99-4283-A0FC-7CF9E039EE64}" srcOrd="0" destOrd="0" presId="urn:microsoft.com/office/officeart/2005/8/layout/orgChart1"/>
    <dgm:cxn modelId="{95DCED35-8008-4E9B-83E1-EDAC43FC58A8}" type="presOf" srcId="{8917F78B-F9EF-495B-B637-234C3C2ADB06}" destId="{21895841-C21E-468E-92A3-5786F3FF9C87}" srcOrd="0" destOrd="0" presId="urn:microsoft.com/office/officeart/2005/8/layout/orgChart1"/>
    <dgm:cxn modelId="{5589E7E9-55AE-4A83-AE1B-1EBDC39EAC46}" type="presOf" srcId="{1BC6FAD3-27A3-48B8-995C-E9FF7B57D810}" destId="{0DDFFEB4-D36E-43FA-9523-E88D7CA6C6EB}" srcOrd="0" destOrd="0" presId="urn:microsoft.com/office/officeart/2005/8/layout/orgChart1"/>
    <dgm:cxn modelId="{33A8C0C8-2D21-4D5A-8194-4B4F886467B1}" type="presOf" srcId="{ABF58936-CD24-489A-B080-219B15064E56}" destId="{957929E5-1268-4F58-9B11-9649ECB23876}" srcOrd="0" destOrd="0" presId="urn:microsoft.com/office/officeart/2005/8/layout/orgChart1"/>
    <dgm:cxn modelId="{9241D060-B33E-4F98-9E8E-4AF31FD4B4A5}" type="presOf" srcId="{85F5F31C-0408-4FA8-BBA5-92E1B94891D3}" destId="{1A1E8EC4-DFC3-40B8-8261-F2BC52D851DC}" srcOrd="1" destOrd="0" presId="urn:microsoft.com/office/officeart/2005/8/layout/orgChart1"/>
    <dgm:cxn modelId="{B4E39632-65BA-4C3B-8E2C-84D65083B85A}" type="presOf" srcId="{880A787A-DABC-4C01-BC36-63B51B1CFF1E}" destId="{27D2C2E2-C243-46C8-847E-A37E60B2B1C4}" srcOrd="1" destOrd="0" presId="urn:microsoft.com/office/officeart/2005/8/layout/orgChart1"/>
    <dgm:cxn modelId="{CD1BDEF9-6C8E-43B5-9352-F7330FD7298D}" type="presOf" srcId="{0FDAC811-7B62-4C5B-972E-4F39B13E3603}" destId="{E1F52B82-56C3-48AF-B0A6-BEF9B8D3A78B}" srcOrd="0" destOrd="0" presId="urn:microsoft.com/office/officeart/2005/8/layout/orgChart1"/>
    <dgm:cxn modelId="{CFC578EB-A1CA-4E08-80CC-A88DBF788AFC}" srcId="{1BC6FAD3-27A3-48B8-995C-E9FF7B57D810}" destId="{313DFEEA-42E2-434B-9E41-A2B80D89CA7F}" srcOrd="1" destOrd="0" parTransId="{7D982EB8-65CC-4365-B31B-5124FFAAD6AB}" sibTransId="{E3056C7A-3F01-4435-BC8F-1B1122B0854D}"/>
    <dgm:cxn modelId="{86263696-354E-4266-A731-B4E1D4D59D76}" type="presOf" srcId="{313DFEEA-42E2-434B-9E41-A2B80D89CA7F}" destId="{D3B9B394-D0E9-4759-B043-56B0B46FDF37}" srcOrd="0" destOrd="0" presId="urn:microsoft.com/office/officeart/2005/8/layout/orgChart1"/>
    <dgm:cxn modelId="{3A3C91AD-BBB8-4515-896A-35F0B3B6FB64}" type="presOf" srcId="{6647924E-7B55-4F85-8D59-B648EA3F9CCD}" destId="{B07C4AF3-D977-48A4-BCFF-F72A7B6679B2}" srcOrd="0" destOrd="0" presId="urn:microsoft.com/office/officeart/2005/8/layout/orgChart1"/>
    <dgm:cxn modelId="{8CCFBC9F-3D68-4160-B723-E5E137B9887A}" type="presOf" srcId="{5B6EE13B-1E9D-491A-9B2B-80484AB84951}" destId="{9D9249BC-3826-4EEE-A612-2BE6DD454F4D}" srcOrd="1" destOrd="0" presId="urn:microsoft.com/office/officeart/2005/8/layout/orgChart1"/>
    <dgm:cxn modelId="{D5345178-ED3E-40D2-9EE5-7FB4D1AF6EF6}" type="presOf" srcId="{F2B899CD-4065-4B88-AEB1-FB40D2E29D8A}" destId="{D7A4AA12-9462-424A-922B-3D1CFC003E72}" srcOrd="0" destOrd="0" presId="urn:microsoft.com/office/officeart/2005/8/layout/orgChart1"/>
    <dgm:cxn modelId="{9B51BC80-E973-4915-8E89-9928F9E54DA5}" type="presOf" srcId="{3A24EE7E-42AD-4561-B693-4DD1A8380E12}" destId="{0A682795-3BB5-46B9-8644-2D7CB80C2864}" srcOrd="0" destOrd="0" presId="urn:microsoft.com/office/officeart/2005/8/layout/orgChart1"/>
    <dgm:cxn modelId="{01679FCF-E78E-4B05-B0E0-8AFB659A8AD3}" type="presOf" srcId="{CF2BEE98-933C-4F79-B178-CEBC769740A4}" destId="{332B7913-F3D1-4742-A440-C1FDDD3336A2}" srcOrd="1" destOrd="0" presId="urn:microsoft.com/office/officeart/2005/8/layout/orgChart1"/>
    <dgm:cxn modelId="{7FAEED3A-A099-44CE-ABA5-81210E9F5C01}" type="presOf" srcId="{83A5E0A9-910A-4C58-933E-3A94A182131B}" destId="{CCF41CF9-59FE-4B5B-803F-966D5176BD5E}" srcOrd="0" destOrd="0" presId="urn:microsoft.com/office/officeart/2005/8/layout/orgChart1"/>
    <dgm:cxn modelId="{AD33E76C-214F-4EA6-8CD1-135A82C81D90}" type="presOf" srcId="{6647924E-7B55-4F85-8D59-B648EA3F9CCD}" destId="{26A17C1E-A007-4A84-B3E6-9A22368E6F9D}" srcOrd="1" destOrd="0" presId="urn:microsoft.com/office/officeart/2005/8/layout/orgChart1"/>
    <dgm:cxn modelId="{BE671CB8-519E-4A5B-9327-A8FA57C1C841}" type="presOf" srcId="{2BA6668E-324D-4EA3-B945-470D4AF0C7AF}" destId="{CB15ECA2-B434-4EAD-B5ED-B87B982B9BF7}" srcOrd="0" destOrd="0" presId="urn:microsoft.com/office/officeart/2005/8/layout/orgChart1"/>
    <dgm:cxn modelId="{42126AF7-45BA-457A-9E2C-674638EEB630}" type="presOf" srcId="{1BC6FAD3-27A3-48B8-995C-E9FF7B57D810}" destId="{5A68AA7A-4690-466D-B031-8E60BCA20513}" srcOrd="1" destOrd="0" presId="urn:microsoft.com/office/officeart/2005/8/layout/orgChart1"/>
    <dgm:cxn modelId="{8914D278-EFC1-4280-98AF-A82E35F3DE78}" type="presOf" srcId="{F2B899CD-4065-4B88-AEB1-FB40D2E29D8A}" destId="{4B337345-ED2F-4F34-B0D1-AF35A45FB185}" srcOrd="1" destOrd="0" presId="urn:microsoft.com/office/officeart/2005/8/layout/orgChart1"/>
    <dgm:cxn modelId="{A61ACC26-9317-48E8-B07D-5CC069D2EC63}" type="presOf" srcId="{A1E2C837-F903-42B0-885F-3DEA8405DAC1}" destId="{4D87C2B2-98A0-42EC-A333-C0E3DA1577CD}" srcOrd="1" destOrd="0" presId="urn:microsoft.com/office/officeart/2005/8/layout/orgChart1"/>
    <dgm:cxn modelId="{4B66C77D-F97D-41E6-94C7-FDF4B169E83F}" type="presOf" srcId="{0FDAC811-7B62-4C5B-972E-4F39B13E3603}" destId="{2974557A-AC8F-4081-A418-D77B35AE51A0}" srcOrd="1" destOrd="0" presId="urn:microsoft.com/office/officeart/2005/8/layout/orgChart1"/>
    <dgm:cxn modelId="{834C942D-9C62-4A21-BA18-6E6021D949A8}" type="presOf" srcId="{CB742D39-DD2C-4A7B-A41F-773AEC60B943}" destId="{A0C2B84A-CBA8-40C1-9D39-71BD2989FC8D}" srcOrd="0" destOrd="0" presId="urn:microsoft.com/office/officeart/2005/8/layout/orgChart1"/>
    <dgm:cxn modelId="{EDC41E3B-1900-47A3-9A7D-1A5248995F81}" type="presOf" srcId="{69DC54CD-2626-4DBE-8EAC-7C6A86DB03F4}" destId="{A34CBF9C-DD37-488E-B9C2-BB1CF4EECF8C}" srcOrd="1" destOrd="0" presId="urn:microsoft.com/office/officeart/2005/8/layout/orgChart1"/>
    <dgm:cxn modelId="{FE88000E-2734-4463-A3E4-6D8F07786CA0}" type="presOf" srcId="{313DFEEA-42E2-434B-9E41-A2B80D89CA7F}" destId="{A1956DF9-7AB9-4C90-A130-F004B47E2986}" srcOrd="1" destOrd="0" presId="urn:microsoft.com/office/officeart/2005/8/layout/orgChart1"/>
    <dgm:cxn modelId="{C7EE5ECA-9527-47C8-9D69-5BBBB8814380}" srcId="{1BC6FAD3-27A3-48B8-995C-E9FF7B57D810}" destId="{FE9171B0-3AE9-45C6-8A3E-C491C2D77156}" srcOrd="2" destOrd="0" parTransId="{8917F78B-F9EF-495B-B637-234C3C2ADB06}" sibTransId="{9AEA5DCD-5527-44C5-8399-BC5C309EADB2}"/>
    <dgm:cxn modelId="{69E98EE0-D7E4-497D-AB0C-814D241B6629}" type="presOf" srcId="{296EF036-068B-4EB2-881B-A15817BCC6E1}" destId="{E02E8806-181C-4A77-AED0-FFFD756140F3}" srcOrd="0" destOrd="0" presId="urn:microsoft.com/office/officeart/2005/8/layout/orgChart1"/>
    <dgm:cxn modelId="{89FBC8D3-63A7-4F65-A8AF-E8A0A19FEDB7}" type="presOf" srcId="{C447C5E8-2BCA-440C-8377-74572DF468E0}" destId="{09E456FC-A03D-4D50-A980-BAD98469A13F}" srcOrd="0" destOrd="0" presId="urn:microsoft.com/office/officeart/2005/8/layout/orgChart1"/>
    <dgm:cxn modelId="{F215D4AA-07E0-482B-B6E9-21D9B3D2D101}" type="presOf" srcId="{AFA79F96-4041-45DA-8FC1-4578CBE06686}" destId="{DCD4FF38-204D-424C-939C-E49C6DDEBB51}" srcOrd="0" destOrd="0" presId="urn:microsoft.com/office/officeart/2005/8/layout/orgChart1"/>
    <dgm:cxn modelId="{6793B834-44F7-42DB-8131-D382A66FED63}" type="presOf" srcId="{CF2BEE98-933C-4F79-B178-CEBC769740A4}" destId="{66632780-7F86-41D2-8502-541C3334AD36}" srcOrd="0" destOrd="0" presId="urn:microsoft.com/office/officeart/2005/8/layout/orgChart1"/>
    <dgm:cxn modelId="{7A392887-1BE8-413D-95FA-F06DC6CD7554}" type="presOf" srcId="{AFA79F96-4041-45DA-8FC1-4578CBE06686}" destId="{748B288B-92B8-4E38-A70B-C7FCF9F77C73}" srcOrd="1" destOrd="0" presId="urn:microsoft.com/office/officeart/2005/8/layout/orgChart1"/>
    <dgm:cxn modelId="{867C842A-A22A-455D-833E-D64EB7C87944}" type="presOf" srcId="{2BA6668E-324D-4EA3-B945-470D4AF0C7AF}" destId="{392291C8-A8AD-460A-82FE-58C2C71E9FA7}" srcOrd="1" destOrd="0" presId="urn:microsoft.com/office/officeart/2005/8/layout/orgChart1"/>
    <dgm:cxn modelId="{37BE939D-0AA2-426F-A082-CCEAE1496672}" type="presOf" srcId="{EBEB7885-14D9-44C6-91D8-DA1366C416BB}" destId="{E81C6B64-C42E-4DFE-9E26-4530110F3B09}" srcOrd="0" destOrd="0" presId="urn:microsoft.com/office/officeart/2005/8/layout/orgChart1"/>
    <dgm:cxn modelId="{35CCDEB9-6D55-4FC0-8743-0E68CEFF1262}" type="presParOf" srcId="{70AFB012-6B62-47AC-AC37-DC753636ACA3}" destId="{F87CAE57-23A4-4258-A52D-84BEF54971AC}" srcOrd="0" destOrd="0" presId="urn:microsoft.com/office/officeart/2005/8/layout/orgChart1"/>
    <dgm:cxn modelId="{E144BFF2-226F-4F2E-B217-F3471F168F20}" type="presParOf" srcId="{F87CAE57-23A4-4258-A52D-84BEF54971AC}" destId="{28943272-4853-4A88-A713-C7A53BAFE7F8}" srcOrd="0" destOrd="0" presId="urn:microsoft.com/office/officeart/2005/8/layout/orgChart1"/>
    <dgm:cxn modelId="{DA41FB14-DB5C-4704-97D6-7EF108798DF6}" type="presParOf" srcId="{28943272-4853-4A88-A713-C7A53BAFE7F8}" destId="{CB15ECA2-B434-4EAD-B5ED-B87B982B9BF7}" srcOrd="0" destOrd="0" presId="urn:microsoft.com/office/officeart/2005/8/layout/orgChart1"/>
    <dgm:cxn modelId="{C361BC0D-B202-49C4-8E83-2A8790303A0F}" type="presParOf" srcId="{28943272-4853-4A88-A713-C7A53BAFE7F8}" destId="{392291C8-A8AD-460A-82FE-58C2C71E9FA7}" srcOrd="1" destOrd="0" presId="urn:microsoft.com/office/officeart/2005/8/layout/orgChart1"/>
    <dgm:cxn modelId="{683F2784-A265-4C1F-BFCC-577E9DE5F885}" type="presParOf" srcId="{F87CAE57-23A4-4258-A52D-84BEF54971AC}" destId="{A5C08918-F111-4D1A-8966-2C69B9C5B4B7}" srcOrd="1" destOrd="0" presId="urn:microsoft.com/office/officeart/2005/8/layout/orgChart1"/>
    <dgm:cxn modelId="{1837323D-D8AE-4B0F-952B-7272B23A908E}" type="presParOf" srcId="{A5C08918-F111-4D1A-8966-2C69B9C5B4B7}" destId="{957929E5-1268-4F58-9B11-9649ECB23876}" srcOrd="0" destOrd="0" presId="urn:microsoft.com/office/officeart/2005/8/layout/orgChart1"/>
    <dgm:cxn modelId="{FB1FE669-10B4-43EE-89CD-45D60B2809F6}" type="presParOf" srcId="{A5C08918-F111-4D1A-8966-2C69B9C5B4B7}" destId="{584FC05F-B4AD-4BDE-8265-4533B5CDFAB9}" srcOrd="1" destOrd="0" presId="urn:microsoft.com/office/officeart/2005/8/layout/orgChart1"/>
    <dgm:cxn modelId="{97ABF84F-EE0A-44D3-9969-0775580D9991}" type="presParOf" srcId="{584FC05F-B4AD-4BDE-8265-4533B5CDFAB9}" destId="{F49A1ABF-D93A-41CF-AF48-022E2F2A6A0D}" srcOrd="0" destOrd="0" presId="urn:microsoft.com/office/officeart/2005/8/layout/orgChart1"/>
    <dgm:cxn modelId="{E4F669AF-317D-4CAC-8E54-234818691F51}" type="presParOf" srcId="{F49A1ABF-D93A-41CF-AF48-022E2F2A6A0D}" destId="{B07C4AF3-D977-48A4-BCFF-F72A7B6679B2}" srcOrd="0" destOrd="0" presId="urn:microsoft.com/office/officeart/2005/8/layout/orgChart1"/>
    <dgm:cxn modelId="{CEB1670E-9FC7-4DA7-B0CA-CE1C5A7D5EF8}" type="presParOf" srcId="{F49A1ABF-D93A-41CF-AF48-022E2F2A6A0D}" destId="{26A17C1E-A007-4A84-B3E6-9A22368E6F9D}" srcOrd="1" destOrd="0" presId="urn:microsoft.com/office/officeart/2005/8/layout/orgChart1"/>
    <dgm:cxn modelId="{8D20F71F-DCAF-4831-B00B-D5AB590839AA}" type="presParOf" srcId="{584FC05F-B4AD-4BDE-8265-4533B5CDFAB9}" destId="{A483D9FA-9288-4478-9264-160E8362B1F3}" srcOrd="1" destOrd="0" presId="urn:microsoft.com/office/officeart/2005/8/layout/orgChart1"/>
    <dgm:cxn modelId="{597C33C4-34B1-445D-BA66-6BF2D9AC96C2}" type="presParOf" srcId="{A483D9FA-9288-4478-9264-160E8362B1F3}" destId="{896DD855-EE3C-4A4E-B039-8CDB31A0C820}" srcOrd="0" destOrd="0" presId="urn:microsoft.com/office/officeart/2005/8/layout/orgChart1"/>
    <dgm:cxn modelId="{D2C80A69-D190-46EF-ADA2-E45383CBC332}" type="presParOf" srcId="{A483D9FA-9288-4478-9264-160E8362B1F3}" destId="{268AB14A-4F5C-4D0C-A1D1-7E751F9E9917}" srcOrd="1" destOrd="0" presId="urn:microsoft.com/office/officeart/2005/8/layout/orgChart1"/>
    <dgm:cxn modelId="{E74DCCA3-2CE9-4266-AFE3-436B4F76CC63}" type="presParOf" srcId="{268AB14A-4F5C-4D0C-A1D1-7E751F9E9917}" destId="{B2CDB441-C97E-4F9F-B0FF-6BD97907EB21}" srcOrd="0" destOrd="0" presId="urn:microsoft.com/office/officeart/2005/8/layout/orgChart1"/>
    <dgm:cxn modelId="{C71776BA-A9E4-4B83-90C4-B1A581C590C6}" type="presParOf" srcId="{B2CDB441-C97E-4F9F-B0FF-6BD97907EB21}" destId="{EE639EA9-5E29-4D45-8064-B9A04CB90E39}" srcOrd="0" destOrd="0" presId="urn:microsoft.com/office/officeart/2005/8/layout/orgChart1"/>
    <dgm:cxn modelId="{E2E87D29-B87A-4180-BDA6-0ABEEF091A1A}" type="presParOf" srcId="{B2CDB441-C97E-4F9F-B0FF-6BD97907EB21}" destId="{4D87C2B2-98A0-42EC-A333-C0E3DA1577CD}" srcOrd="1" destOrd="0" presId="urn:microsoft.com/office/officeart/2005/8/layout/orgChart1"/>
    <dgm:cxn modelId="{58CB4513-E4D0-4147-8F29-B2C57919A5D3}" type="presParOf" srcId="{268AB14A-4F5C-4D0C-A1D1-7E751F9E9917}" destId="{37A089BB-EFC8-4AD8-8ACF-7FCEBDF229F4}" srcOrd="1" destOrd="0" presId="urn:microsoft.com/office/officeart/2005/8/layout/orgChart1"/>
    <dgm:cxn modelId="{D6EADB1B-BBB1-47FD-BE82-DD774BF0A0DC}" type="presParOf" srcId="{268AB14A-4F5C-4D0C-A1D1-7E751F9E9917}" destId="{057C05B3-5458-4AFA-B39E-57C7CD1340D1}" srcOrd="2" destOrd="0" presId="urn:microsoft.com/office/officeart/2005/8/layout/orgChart1"/>
    <dgm:cxn modelId="{41684821-9B8F-44A6-B11B-9B786797E400}" type="presParOf" srcId="{A483D9FA-9288-4478-9264-160E8362B1F3}" destId="{00863F70-1B87-4413-8A20-0219FE10288E}" srcOrd="2" destOrd="0" presId="urn:microsoft.com/office/officeart/2005/8/layout/orgChart1"/>
    <dgm:cxn modelId="{84F31420-A776-420F-A0F7-080A770E7171}" type="presParOf" srcId="{A483D9FA-9288-4478-9264-160E8362B1F3}" destId="{FE704B5C-FB50-4093-BC55-710A2EFB431A}" srcOrd="3" destOrd="0" presId="urn:microsoft.com/office/officeart/2005/8/layout/orgChart1"/>
    <dgm:cxn modelId="{FDBE2D83-FEF8-422B-A4EB-4909CDA36DD5}" type="presParOf" srcId="{FE704B5C-FB50-4093-BC55-710A2EFB431A}" destId="{A34084FB-7AE2-4A7C-82E8-91CFBDBEE3C1}" srcOrd="0" destOrd="0" presId="urn:microsoft.com/office/officeart/2005/8/layout/orgChart1"/>
    <dgm:cxn modelId="{756BAA97-6216-4E5E-BF70-49E9ABF66DB8}" type="presParOf" srcId="{A34084FB-7AE2-4A7C-82E8-91CFBDBEE3C1}" destId="{E1F52B82-56C3-48AF-B0A6-BEF9B8D3A78B}" srcOrd="0" destOrd="0" presId="urn:microsoft.com/office/officeart/2005/8/layout/orgChart1"/>
    <dgm:cxn modelId="{580F4218-85CE-4094-972A-6DDA8D4876BF}" type="presParOf" srcId="{A34084FB-7AE2-4A7C-82E8-91CFBDBEE3C1}" destId="{2974557A-AC8F-4081-A418-D77B35AE51A0}" srcOrd="1" destOrd="0" presId="urn:microsoft.com/office/officeart/2005/8/layout/orgChart1"/>
    <dgm:cxn modelId="{BFBD938C-92C1-4CEF-BB71-944D7DE3448A}" type="presParOf" srcId="{FE704B5C-FB50-4093-BC55-710A2EFB431A}" destId="{C5922C3B-A39F-43D7-9F54-6D0E983E77AD}" srcOrd="1" destOrd="0" presId="urn:microsoft.com/office/officeart/2005/8/layout/orgChart1"/>
    <dgm:cxn modelId="{53B9818E-E14A-4A8D-B33D-FE2689DFF841}" type="presParOf" srcId="{FE704B5C-FB50-4093-BC55-710A2EFB431A}" destId="{79785DA6-E146-409C-A958-F35C749609FB}" srcOrd="2" destOrd="0" presId="urn:microsoft.com/office/officeart/2005/8/layout/orgChart1"/>
    <dgm:cxn modelId="{0F80090D-F4E6-4F17-838C-1E460D7C46E8}" type="presParOf" srcId="{A483D9FA-9288-4478-9264-160E8362B1F3}" destId="{0A682795-3BB5-46B9-8644-2D7CB80C2864}" srcOrd="4" destOrd="0" presId="urn:microsoft.com/office/officeart/2005/8/layout/orgChart1"/>
    <dgm:cxn modelId="{16C6AD50-4C8C-43B4-A015-8C1F2DF2C7B9}" type="presParOf" srcId="{A483D9FA-9288-4478-9264-160E8362B1F3}" destId="{31859545-8222-4C20-848C-F8044837A2C7}" srcOrd="5" destOrd="0" presId="urn:microsoft.com/office/officeart/2005/8/layout/orgChart1"/>
    <dgm:cxn modelId="{C496299C-747A-4E54-8D0E-2B8603986265}" type="presParOf" srcId="{31859545-8222-4C20-848C-F8044837A2C7}" destId="{EF23D0BB-BC19-433A-A338-404D2E0C9A61}" srcOrd="0" destOrd="0" presId="urn:microsoft.com/office/officeart/2005/8/layout/orgChart1"/>
    <dgm:cxn modelId="{5537A750-A9F3-4DC8-AEC5-CCBE1781E714}" type="presParOf" srcId="{EF23D0BB-BC19-433A-A338-404D2E0C9A61}" destId="{21C829CE-BF99-4283-A0FC-7CF9E039EE64}" srcOrd="0" destOrd="0" presId="urn:microsoft.com/office/officeart/2005/8/layout/orgChart1"/>
    <dgm:cxn modelId="{96AA28E7-5B32-4B44-8061-BD8CC233D998}" type="presParOf" srcId="{EF23D0BB-BC19-433A-A338-404D2E0C9A61}" destId="{27D2C2E2-C243-46C8-847E-A37E60B2B1C4}" srcOrd="1" destOrd="0" presId="urn:microsoft.com/office/officeart/2005/8/layout/orgChart1"/>
    <dgm:cxn modelId="{B0DAD572-FC22-4080-989A-2C517865AD7A}" type="presParOf" srcId="{31859545-8222-4C20-848C-F8044837A2C7}" destId="{B4972C38-BADA-4B94-B848-B56A63212F0F}" srcOrd="1" destOrd="0" presId="urn:microsoft.com/office/officeart/2005/8/layout/orgChart1"/>
    <dgm:cxn modelId="{9D5CA28A-9668-4FCC-AA13-8BBC88FAA689}" type="presParOf" srcId="{31859545-8222-4C20-848C-F8044837A2C7}" destId="{B6C68F48-F785-4F2E-B9B1-92C0F37A8BDB}" srcOrd="2" destOrd="0" presId="urn:microsoft.com/office/officeart/2005/8/layout/orgChart1"/>
    <dgm:cxn modelId="{1D57ED4B-B12B-4383-B05D-8AEBD6BE961C}" type="presParOf" srcId="{A483D9FA-9288-4478-9264-160E8362B1F3}" destId="{E02E8806-181C-4A77-AED0-FFFD756140F3}" srcOrd="6" destOrd="0" presId="urn:microsoft.com/office/officeart/2005/8/layout/orgChart1"/>
    <dgm:cxn modelId="{31E58E35-CFB6-44C9-85BC-D4FF2536990A}" type="presParOf" srcId="{A483D9FA-9288-4478-9264-160E8362B1F3}" destId="{9342B9F9-5140-4F82-9FD9-1CFBFFAFBBB9}" srcOrd="7" destOrd="0" presId="urn:microsoft.com/office/officeart/2005/8/layout/orgChart1"/>
    <dgm:cxn modelId="{67CA3A43-1778-4E06-A2EA-90CA5FD851DF}" type="presParOf" srcId="{9342B9F9-5140-4F82-9FD9-1CFBFFAFBBB9}" destId="{B77D4C3A-EF68-4F6B-A898-D5E6F223DC51}" srcOrd="0" destOrd="0" presId="urn:microsoft.com/office/officeart/2005/8/layout/orgChart1"/>
    <dgm:cxn modelId="{E3767DAC-22BE-4777-AE4E-A0648AFF63D3}" type="presParOf" srcId="{B77D4C3A-EF68-4F6B-A898-D5E6F223DC51}" destId="{A80B6753-55BD-46CD-B816-7D724995FE18}" srcOrd="0" destOrd="0" presId="urn:microsoft.com/office/officeart/2005/8/layout/orgChart1"/>
    <dgm:cxn modelId="{E23B47C7-8183-4A05-A0A8-DB1C4FF33A2B}" type="presParOf" srcId="{B77D4C3A-EF68-4F6B-A898-D5E6F223DC51}" destId="{084AA05F-8A2C-4292-BCF4-49CFE8ACA5ED}" srcOrd="1" destOrd="0" presId="urn:microsoft.com/office/officeart/2005/8/layout/orgChart1"/>
    <dgm:cxn modelId="{888AFF7A-676B-4996-95F8-409FEE17971E}" type="presParOf" srcId="{9342B9F9-5140-4F82-9FD9-1CFBFFAFBBB9}" destId="{D210BA8A-FE1D-446B-8A4D-415B4DC9E5F3}" srcOrd="1" destOrd="0" presId="urn:microsoft.com/office/officeart/2005/8/layout/orgChart1"/>
    <dgm:cxn modelId="{9BDCCD06-A1D8-4C75-9284-499ED6B01757}" type="presParOf" srcId="{9342B9F9-5140-4F82-9FD9-1CFBFFAFBBB9}" destId="{7448E98C-5D1B-4A53-8675-E3E8C8598A62}" srcOrd="2" destOrd="0" presId="urn:microsoft.com/office/officeart/2005/8/layout/orgChart1"/>
    <dgm:cxn modelId="{A41E8439-FB84-4E78-A746-C2969043CBD4}" type="presParOf" srcId="{A483D9FA-9288-4478-9264-160E8362B1F3}" destId="{A0C2B84A-CBA8-40C1-9D39-71BD2989FC8D}" srcOrd="8" destOrd="0" presId="urn:microsoft.com/office/officeart/2005/8/layout/orgChart1"/>
    <dgm:cxn modelId="{BE9FCCF8-410A-4745-B782-610F00E766C8}" type="presParOf" srcId="{A483D9FA-9288-4478-9264-160E8362B1F3}" destId="{6408467D-0BBF-41B9-BC30-4758750767DF}" srcOrd="9" destOrd="0" presId="urn:microsoft.com/office/officeart/2005/8/layout/orgChart1"/>
    <dgm:cxn modelId="{8F86C27C-7E4E-454C-A155-7EE469CDEDDE}" type="presParOf" srcId="{6408467D-0BBF-41B9-BC30-4758750767DF}" destId="{27CDC7B4-6A3B-4406-A146-40161EC00708}" srcOrd="0" destOrd="0" presId="urn:microsoft.com/office/officeart/2005/8/layout/orgChart1"/>
    <dgm:cxn modelId="{BCE55F62-E110-4D46-8180-CCFD4D8FCA17}" type="presParOf" srcId="{27CDC7B4-6A3B-4406-A146-40161EC00708}" destId="{E81C6B64-C42E-4DFE-9E26-4530110F3B09}" srcOrd="0" destOrd="0" presId="urn:microsoft.com/office/officeart/2005/8/layout/orgChart1"/>
    <dgm:cxn modelId="{9EB3CDF6-2673-4E44-97D5-86CBE651525F}" type="presParOf" srcId="{27CDC7B4-6A3B-4406-A146-40161EC00708}" destId="{812EB483-7F2F-4397-AAA8-3275DD916DA9}" srcOrd="1" destOrd="0" presId="urn:microsoft.com/office/officeart/2005/8/layout/orgChart1"/>
    <dgm:cxn modelId="{D4FD9306-58D5-48E7-9CE5-A07B73324053}" type="presParOf" srcId="{6408467D-0BBF-41B9-BC30-4758750767DF}" destId="{3B486580-128D-4313-92AA-C06FACD80A86}" srcOrd="1" destOrd="0" presId="urn:microsoft.com/office/officeart/2005/8/layout/orgChart1"/>
    <dgm:cxn modelId="{EFE0D999-DE11-421D-AC87-D842564CB60D}" type="presParOf" srcId="{6408467D-0BBF-41B9-BC30-4758750767DF}" destId="{2E5B0C0B-1EC5-41C1-AF55-EE095CFA586E}" srcOrd="2" destOrd="0" presId="urn:microsoft.com/office/officeart/2005/8/layout/orgChart1"/>
    <dgm:cxn modelId="{AA87E689-6112-43D8-A295-0366B99296C9}" type="presParOf" srcId="{584FC05F-B4AD-4BDE-8265-4533B5CDFAB9}" destId="{16EB5607-1867-4B4B-85F6-2976E32F2A9A}" srcOrd="2" destOrd="0" presId="urn:microsoft.com/office/officeart/2005/8/layout/orgChart1"/>
    <dgm:cxn modelId="{5C839D3F-B10E-41AE-8A5D-2DEBE490C5DC}" type="presParOf" srcId="{A5C08918-F111-4D1A-8966-2C69B9C5B4B7}" destId="{09E456FC-A03D-4D50-A980-BAD98469A13F}" srcOrd="2" destOrd="0" presId="urn:microsoft.com/office/officeart/2005/8/layout/orgChart1"/>
    <dgm:cxn modelId="{BDD94660-5AAC-412A-B8B8-7DD9D33BA224}" type="presParOf" srcId="{A5C08918-F111-4D1A-8966-2C69B9C5B4B7}" destId="{156CF1F0-7C7B-49E1-9A7E-84C69EADE93C}" srcOrd="3" destOrd="0" presId="urn:microsoft.com/office/officeart/2005/8/layout/orgChart1"/>
    <dgm:cxn modelId="{08EB9047-A567-44B2-A3B6-8963C89A8B76}" type="presParOf" srcId="{156CF1F0-7C7B-49E1-9A7E-84C69EADE93C}" destId="{A8A6E18A-692A-4D81-B42F-545ADA0E1347}" srcOrd="0" destOrd="0" presId="urn:microsoft.com/office/officeart/2005/8/layout/orgChart1"/>
    <dgm:cxn modelId="{1F54894D-4ADA-478F-BBC0-0434F15D75CD}" type="presParOf" srcId="{A8A6E18A-692A-4D81-B42F-545ADA0E1347}" destId="{0DDFFEB4-D36E-43FA-9523-E88D7CA6C6EB}" srcOrd="0" destOrd="0" presId="urn:microsoft.com/office/officeart/2005/8/layout/orgChart1"/>
    <dgm:cxn modelId="{AEE15315-97E4-47D7-A3C2-916C7DB22A40}" type="presParOf" srcId="{A8A6E18A-692A-4D81-B42F-545ADA0E1347}" destId="{5A68AA7A-4690-466D-B031-8E60BCA20513}" srcOrd="1" destOrd="0" presId="urn:microsoft.com/office/officeart/2005/8/layout/orgChart1"/>
    <dgm:cxn modelId="{C27F6C4A-0DF6-4F44-AF14-77DC3A01F0A6}" type="presParOf" srcId="{156CF1F0-7C7B-49E1-9A7E-84C69EADE93C}" destId="{D2C3D6FD-ECE6-407A-B322-C12BF66134A6}" srcOrd="1" destOrd="0" presId="urn:microsoft.com/office/officeart/2005/8/layout/orgChart1"/>
    <dgm:cxn modelId="{12252FDB-7751-438B-8F22-DDA1AE269465}" type="presParOf" srcId="{D2C3D6FD-ECE6-407A-B322-C12BF66134A6}" destId="{38133D2D-CDFA-46DA-8748-C85317C97171}" srcOrd="0" destOrd="0" presId="urn:microsoft.com/office/officeart/2005/8/layout/orgChart1"/>
    <dgm:cxn modelId="{231077C9-C794-436B-9373-339FC189FEDE}" type="presParOf" srcId="{D2C3D6FD-ECE6-407A-B322-C12BF66134A6}" destId="{A8426121-6DF3-4103-A67D-A91AC8C152DB}" srcOrd="1" destOrd="0" presId="urn:microsoft.com/office/officeart/2005/8/layout/orgChart1"/>
    <dgm:cxn modelId="{C39B2FA8-E06E-46D8-9C32-D9D5430601BC}" type="presParOf" srcId="{A8426121-6DF3-4103-A67D-A91AC8C152DB}" destId="{44D26343-7E26-44D6-B270-132B39C49BA7}" srcOrd="0" destOrd="0" presId="urn:microsoft.com/office/officeart/2005/8/layout/orgChart1"/>
    <dgm:cxn modelId="{E4B713C1-B9ED-4C26-A54C-7C66816A8E20}" type="presParOf" srcId="{44D26343-7E26-44D6-B270-132B39C49BA7}" destId="{DCD4FF38-204D-424C-939C-E49C6DDEBB51}" srcOrd="0" destOrd="0" presId="urn:microsoft.com/office/officeart/2005/8/layout/orgChart1"/>
    <dgm:cxn modelId="{80FC42E2-6BAE-4CDA-B10F-3D8ECB2CB72C}" type="presParOf" srcId="{44D26343-7E26-44D6-B270-132B39C49BA7}" destId="{748B288B-92B8-4E38-A70B-C7FCF9F77C73}" srcOrd="1" destOrd="0" presId="urn:microsoft.com/office/officeart/2005/8/layout/orgChart1"/>
    <dgm:cxn modelId="{2F1B2138-B7D6-46C5-84EA-867A7E053825}" type="presParOf" srcId="{A8426121-6DF3-4103-A67D-A91AC8C152DB}" destId="{5A721416-44D7-4CCE-B431-332848352015}" srcOrd="1" destOrd="0" presId="urn:microsoft.com/office/officeart/2005/8/layout/orgChart1"/>
    <dgm:cxn modelId="{A00F44D4-5DA3-485D-8F8C-E88E9E907A4F}" type="presParOf" srcId="{5A721416-44D7-4CCE-B431-332848352015}" destId="{6394AF01-18E8-411F-938E-BE8233FF4CEE}" srcOrd="0" destOrd="0" presId="urn:microsoft.com/office/officeart/2005/8/layout/orgChart1"/>
    <dgm:cxn modelId="{2ABB29EB-2D24-4144-8A81-55C647AF9B3F}" type="presParOf" srcId="{5A721416-44D7-4CCE-B431-332848352015}" destId="{CF0BF93B-4358-41E4-8452-94AF1A1D046C}" srcOrd="1" destOrd="0" presId="urn:microsoft.com/office/officeart/2005/8/layout/orgChart1"/>
    <dgm:cxn modelId="{FB3F5765-F912-4151-833A-854CD5999EBC}" type="presParOf" srcId="{CF0BF93B-4358-41E4-8452-94AF1A1D046C}" destId="{F82BC5D8-AB39-405B-A8A5-40DE477E211A}" srcOrd="0" destOrd="0" presId="urn:microsoft.com/office/officeart/2005/8/layout/orgChart1"/>
    <dgm:cxn modelId="{0EE06A51-D955-4D8A-B96C-9D460B78A585}" type="presParOf" srcId="{F82BC5D8-AB39-405B-A8A5-40DE477E211A}" destId="{D7A4AA12-9462-424A-922B-3D1CFC003E72}" srcOrd="0" destOrd="0" presId="urn:microsoft.com/office/officeart/2005/8/layout/orgChart1"/>
    <dgm:cxn modelId="{FAFD2893-CB48-4F6F-BDE8-13BE43CF4A2B}" type="presParOf" srcId="{F82BC5D8-AB39-405B-A8A5-40DE477E211A}" destId="{4B337345-ED2F-4F34-B0D1-AF35A45FB185}" srcOrd="1" destOrd="0" presId="urn:microsoft.com/office/officeart/2005/8/layout/orgChart1"/>
    <dgm:cxn modelId="{AD6895D8-EAAB-4F8D-A00C-E296605D8299}" type="presParOf" srcId="{CF0BF93B-4358-41E4-8452-94AF1A1D046C}" destId="{0FD31339-C8D9-4996-A9BA-6441D869F7CC}" srcOrd="1" destOrd="0" presId="urn:microsoft.com/office/officeart/2005/8/layout/orgChart1"/>
    <dgm:cxn modelId="{C1C348C0-9B57-43C6-B032-EFC96FCF2A19}" type="presParOf" srcId="{CF0BF93B-4358-41E4-8452-94AF1A1D046C}" destId="{BAB8B106-124E-4D19-BC2D-16036AB2ED16}" srcOrd="2" destOrd="0" presId="urn:microsoft.com/office/officeart/2005/8/layout/orgChart1"/>
    <dgm:cxn modelId="{018FAD31-B1A4-4EDB-8DD6-C46A30FF4B20}" type="presParOf" srcId="{5A721416-44D7-4CCE-B431-332848352015}" destId="{46D044BD-C4F8-4A8B-91B0-E90950A2E4AC}" srcOrd="2" destOrd="0" presId="urn:microsoft.com/office/officeart/2005/8/layout/orgChart1"/>
    <dgm:cxn modelId="{975D80E6-0EA8-4850-8E0E-4CDFF83862A9}" type="presParOf" srcId="{5A721416-44D7-4CCE-B431-332848352015}" destId="{9318B046-A630-4001-A2B0-B2A21D4D7654}" srcOrd="3" destOrd="0" presId="urn:microsoft.com/office/officeart/2005/8/layout/orgChart1"/>
    <dgm:cxn modelId="{0420B762-A78D-4473-8A73-D46B8F07817A}" type="presParOf" srcId="{9318B046-A630-4001-A2B0-B2A21D4D7654}" destId="{E6954830-0CC8-4EB7-8C98-ECF9D43D385B}" srcOrd="0" destOrd="0" presId="urn:microsoft.com/office/officeart/2005/8/layout/orgChart1"/>
    <dgm:cxn modelId="{AD46D0F8-08DA-4368-9151-931413228C85}" type="presParOf" srcId="{E6954830-0CC8-4EB7-8C98-ECF9D43D385B}" destId="{A8F94377-DDBF-45A5-9BFD-0F2DDB5B7EF0}" srcOrd="0" destOrd="0" presId="urn:microsoft.com/office/officeart/2005/8/layout/orgChart1"/>
    <dgm:cxn modelId="{4C61656C-3A10-49BF-B26F-A41940061DC5}" type="presParOf" srcId="{E6954830-0CC8-4EB7-8C98-ECF9D43D385B}" destId="{9D9249BC-3826-4EEE-A612-2BE6DD454F4D}" srcOrd="1" destOrd="0" presId="urn:microsoft.com/office/officeart/2005/8/layout/orgChart1"/>
    <dgm:cxn modelId="{E5EB3153-1B2A-4168-839C-E8CB7F49B866}" type="presParOf" srcId="{9318B046-A630-4001-A2B0-B2A21D4D7654}" destId="{B7673A06-6205-470C-B000-10F96A0A9231}" srcOrd="1" destOrd="0" presId="urn:microsoft.com/office/officeart/2005/8/layout/orgChart1"/>
    <dgm:cxn modelId="{5A81109D-D54A-4FD7-9E24-1F359DAF90A4}" type="presParOf" srcId="{9318B046-A630-4001-A2B0-B2A21D4D7654}" destId="{F6891EA9-63E9-4420-A3BE-184964795125}" srcOrd="2" destOrd="0" presId="urn:microsoft.com/office/officeart/2005/8/layout/orgChart1"/>
    <dgm:cxn modelId="{B831FA8F-D7F0-44D9-8B5F-D0FDEE3C58A0}" type="presParOf" srcId="{A8426121-6DF3-4103-A67D-A91AC8C152DB}" destId="{E208F63A-BE9E-46C4-940D-DFD698498AAB}" srcOrd="2" destOrd="0" presId="urn:microsoft.com/office/officeart/2005/8/layout/orgChart1"/>
    <dgm:cxn modelId="{0CF873EE-3084-43A4-9BBF-76AED7E88ECE}" type="presParOf" srcId="{D2C3D6FD-ECE6-407A-B322-C12BF66134A6}" destId="{9D3FEFA0-5EF3-4153-860C-90A2061D19B2}" srcOrd="2" destOrd="0" presId="urn:microsoft.com/office/officeart/2005/8/layout/orgChart1"/>
    <dgm:cxn modelId="{B680757D-8A03-4BF6-8A6F-C8F3D68E92B7}" type="presParOf" srcId="{D2C3D6FD-ECE6-407A-B322-C12BF66134A6}" destId="{0E8592AA-88BB-4DF1-9400-7DEF169CCF55}" srcOrd="3" destOrd="0" presId="urn:microsoft.com/office/officeart/2005/8/layout/orgChart1"/>
    <dgm:cxn modelId="{DB11F7D7-F15D-4022-B1B6-B5C797450757}" type="presParOf" srcId="{0E8592AA-88BB-4DF1-9400-7DEF169CCF55}" destId="{7C180D74-F525-49B0-ADEA-6A30CCB412D1}" srcOrd="0" destOrd="0" presId="urn:microsoft.com/office/officeart/2005/8/layout/orgChart1"/>
    <dgm:cxn modelId="{FE32DEBC-15C3-4A56-B8C3-967C453F438B}" type="presParOf" srcId="{7C180D74-F525-49B0-ADEA-6A30CCB412D1}" destId="{D3B9B394-D0E9-4759-B043-56B0B46FDF37}" srcOrd="0" destOrd="0" presId="urn:microsoft.com/office/officeart/2005/8/layout/orgChart1"/>
    <dgm:cxn modelId="{E07D188A-1BCF-455F-8665-78B783EDB8CA}" type="presParOf" srcId="{7C180D74-F525-49B0-ADEA-6A30CCB412D1}" destId="{A1956DF9-7AB9-4C90-A130-F004B47E2986}" srcOrd="1" destOrd="0" presId="urn:microsoft.com/office/officeart/2005/8/layout/orgChart1"/>
    <dgm:cxn modelId="{E5A0EE7B-1AE1-4A71-A2ED-95066A745D19}" type="presParOf" srcId="{0E8592AA-88BB-4DF1-9400-7DEF169CCF55}" destId="{270E58E1-BBF7-423F-9F10-1C651B8756DB}" srcOrd="1" destOrd="0" presId="urn:microsoft.com/office/officeart/2005/8/layout/orgChart1"/>
    <dgm:cxn modelId="{AD325885-0519-4EB3-A32B-3900A439E9CC}" type="presParOf" srcId="{270E58E1-BBF7-423F-9F10-1C651B8756DB}" destId="{338B5938-E492-4EB2-8D5B-0550A6F1BF33}" srcOrd="0" destOrd="0" presId="urn:microsoft.com/office/officeart/2005/8/layout/orgChart1"/>
    <dgm:cxn modelId="{AFD0EFB2-D6A0-411C-851B-9BFABC55CACE}" type="presParOf" srcId="{270E58E1-BBF7-423F-9F10-1C651B8756DB}" destId="{DFA1E43C-11D8-4944-A109-2C993558E287}" srcOrd="1" destOrd="0" presId="urn:microsoft.com/office/officeart/2005/8/layout/orgChart1"/>
    <dgm:cxn modelId="{95B8BC8C-C9DE-4EAB-8AAB-C64F3E5C86AA}" type="presParOf" srcId="{DFA1E43C-11D8-4944-A109-2C993558E287}" destId="{63EC97B1-C52F-49CF-9FB6-CF4D8AE9223E}" srcOrd="0" destOrd="0" presId="urn:microsoft.com/office/officeart/2005/8/layout/orgChart1"/>
    <dgm:cxn modelId="{87B414C3-4561-4356-8EA0-79D5D47E6DCF}" type="presParOf" srcId="{63EC97B1-C52F-49CF-9FB6-CF4D8AE9223E}" destId="{30CCE29C-9299-4711-9B18-7984FF206DD7}" srcOrd="0" destOrd="0" presId="urn:microsoft.com/office/officeart/2005/8/layout/orgChart1"/>
    <dgm:cxn modelId="{9066DBDE-EAAE-4900-807C-7DAB065402B8}" type="presParOf" srcId="{63EC97B1-C52F-49CF-9FB6-CF4D8AE9223E}" destId="{A34CBF9C-DD37-488E-B9C2-BB1CF4EECF8C}" srcOrd="1" destOrd="0" presId="urn:microsoft.com/office/officeart/2005/8/layout/orgChart1"/>
    <dgm:cxn modelId="{26665B9D-7267-499C-A8EF-B0EFC0ECDB4A}" type="presParOf" srcId="{DFA1E43C-11D8-4944-A109-2C993558E287}" destId="{292EA604-1E6D-45C8-89FE-303B6AF13B0B}" srcOrd="1" destOrd="0" presId="urn:microsoft.com/office/officeart/2005/8/layout/orgChart1"/>
    <dgm:cxn modelId="{0681280F-9C3E-4CE4-9635-24D083F795CD}" type="presParOf" srcId="{DFA1E43C-11D8-4944-A109-2C993558E287}" destId="{1C194ECA-8877-466E-955E-5A520B0CD8FE}" srcOrd="2" destOrd="0" presId="urn:microsoft.com/office/officeart/2005/8/layout/orgChart1"/>
    <dgm:cxn modelId="{4F14ABF4-56BF-4CB6-AEDB-F3F73A581936}" type="presParOf" srcId="{270E58E1-BBF7-423F-9F10-1C651B8756DB}" destId="{AC79634A-9242-427B-95D6-FACCFECBF4DC}" srcOrd="2" destOrd="0" presId="urn:microsoft.com/office/officeart/2005/8/layout/orgChart1"/>
    <dgm:cxn modelId="{A056164C-B672-405C-B006-F016B21BA316}" type="presParOf" srcId="{270E58E1-BBF7-423F-9F10-1C651B8756DB}" destId="{F8047C33-83B0-4720-94A9-B987B0BE28B3}" srcOrd="3" destOrd="0" presId="urn:microsoft.com/office/officeart/2005/8/layout/orgChart1"/>
    <dgm:cxn modelId="{EAF55F6F-5993-4C9A-9000-DB534201B5D8}" type="presParOf" srcId="{F8047C33-83B0-4720-94A9-B987B0BE28B3}" destId="{9FA736B4-8875-416F-991E-46FE96509DE1}" srcOrd="0" destOrd="0" presId="urn:microsoft.com/office/officeart/2005/8/layout/orgChart1"/>
    <dgm:cxn modelId="{E2F74F6A-B3BE-47D4-8557-FCE9BF7DAA29}" type="presParOf" srcId="{9FA736B4-8875-416F-991E-46FE96509DE1}" destId="{66632780-7F86-41D2-8502-541C3334AD36}" srcOrd="0" destOrd="0" presId="urn:microsoft.com/office/officeart/2005/8/layout/orgChart1"/>
    <dgm:cxn modelId="{AAF445B2-2E8A-4930-8592-315035893F91}" type="presParOf" srcId="{9FA736B4-8875-416F-991E-46FE96509DE1}" destId="{332B7913-F3D1-4742-A440-C1FDDD3336A2}" srcOrd="1" destOrd="0" presId="urn:microsoft.com/office/officeart/2005/8/layout/orgChart1"/>
    <dgm:cxn modelId="{3D4F4C83-6169-41B3-9734-377D885507AD}" type="presParOf" srcId="{F8047C33-83B0-4720-94A9-B987B0BE28B3}" destId="{B88652B4-8527-46A3-95F7-D10EBC174B3A}" srcOrd="1" destOrd="0" presId="urn:microsoft.com/office/officeart/2005/8/layout/orgChart1"/>
    <dgm:cxn modelId="{477B3312-7761-42C1-90F0-EA8EE39EC472}" type="presParOf" srcId="{F8047C33-83B0-4720-94A9-B987B0BE28B3}" destId="{FF77BE00-7712-4DEF-9084-4138BA068380}" srcOrd="2" destOrd="0" presId="urn:microsoft.com/office/officeart/2005/8/layout/orgChart1"/>
    <dgm:cxn modelId="{628D65EE-C3E3-49A6-933C-90BBCF719BAD}" type="presParOf" srcId="{0E8592AA-88BB-4DF1-9400-7DEF169CCF55}" destId="{766522C3-61BB-4A83-BC26-C9077F2EED10}" srcOrd="2" destOrd="0" presId="urn:microsoft.com/office/officeart/2005/8/layout/orgChart1"/>
    <dgm:cxn modelId="{5836F424-9578-43E0-B17F-709CCA4A1D4A}" type="presParOf" srcId="{D2C3D6FD-ECE6-407A-B322-C12BF66134A6}" destId="{21895841-C21E-468E-92A3-5786F3FF9C87}" srcOrd="4" destOrd="0" presId="urn:microsoft.com/office/officeart/2005/8/layout/orgChart1"/>
    <dgm:cxn modelId="{50EC26FF-7026-43FB-9F06-473157259D58}" type="presParOf" srcId="{D2C3D6FD-ECE6-407A-B322-C12BF66134A6}" destId="{3A429DC5-880E-440E-9D5C-D20FB28F030D}" srcOrd="5" destOrd="0" presId="urn:microsoft.com/office/officeart/2005/8/layout/orgChart1"/>
    <dgm:cxn modelId="{2FC3E537-CC71-4508-AD97-FA8235C04CE2}" type="presParOf" srcId="{3A429DC5-880E-440E-9D5C-D20FB28F030D}" destId="{B1C17361-A60D-4CF1-8A4B-33BECACC52BC}" srcOrd="0" destOrd="0" presId="urn:microsoft.com/office/officeart/2005/8/layout/orgChart1"/>
    <dgm:cxn modelId="{DAE403EA-18D2-494E-9FFE-040832FABC8B}" type="presParOf" srcId="{B1C17361-A60D-4CF1-8A4B-33BECACC52BC}" destId="{1D531A42-E1DE-4B63-9016-377DA24EAF8A}" srcOrd="0" destOrd="0" presId="urn:microsoft.com/office/officeart/2005/8/layout/orgChart1"/>
    <dgm:cxn modelId="{74A61D7D-0708-46BC-BE03-56423E5C583E}" type="presParOf" srcId="{B1C17361-A60D-4CF1-8A4B-33BECACC52BC}" destId="{409AA7BC-2F44-426A-89B4-86ED5AA444EA}" srcOrd="1" destOrd="0" presId="urn:microsoft.com/office/officeart/2005/8/layout/orgChart1"/>
    <dgm:cxn modelId="{2C24CC17-D74D-429C-A9A4-F49B8DA16084}" type="presParOf" srcId="{3A429DC5-880E-440E-9D5C-D20FB28F030D}" destId="{C26CFD41-B4D9-4213-A168-A2D3A3226DFC}" srcOrd="1" destOrd="0" presId="urn:microsoft.com/office/officeart/2005/8/layout/orgChart1"/>
    <dgm:cxn modelId="{3F4769E7-3F19-4239-A48B-D0BE27639FA9}" type="presParOf" srcId="{C26CFD41-B4D9-4213-A168-A2D3A3226DFC}" destId="{AB3C6C27-BB9E-4FF2-9214-CADD0B9869F2}" srcOrd="0" destOrd="0" presId="urn:microsoft.com/office/officeart/2005/8/layout/orgChart1"/>
    <dgm:cxn modelId="{8ACBFD6E-30F3-4D68-A038-5C46981A202B}" type="presParOf" srcId="{C26CFD41-B4D9-4213-A168-A2D3A3226DFC}" destId="{58AE8748-C45E-409C-AFFF-2608E0C0E896}" srcOrd="1" destOrd="0" presId="urn:microsoft.com/office/officeart/2005/8/layout/orgChart1"/>
    <dgm:cxn modelId="{6F22729D-DF02-4568-8D6F-8709D403BD2E}" type="presParOf" srcId="{58AE8748-C45E-409C-AFFF-2608E0C0E896}" destId="{95A5F6C1-05A1-44FE-AF69-D63E0741DB9E}" srcOrd="0" destOrd="0" presId="urn:microsoft.com/office/officeart/2005/8/layout/orgChart1"/>
    <dgm:cxn modelId="{74508F06-8A37-4096-AFB1-8ECF568EF736}" type="presParOf" srcId="{95A5F6C1-05A1-44FE-AF69-D63E0741DB9E}" destId="{B00BE616-B748-4DC3-9283-845323A03130}" srcOrd="0" destOrd="0" presId="urn:microsoft.com/office/officeart/2005/8/layout/orgChart1"/>
    <dgm:cxn modelId="{A84BDBDD-3071-43CA-B022-1D91C4FC805A}" type="presParOf" srcId="{95A5F6C1-05A1-44FE-AF69-D63E0741DB9E}" destId="{E6A2C658-7704-492C-82B1-78699B967844}" srcOrd="1" destOrd="0" presId="urn:microsoft.com/office/officeart/2005/8/layout/orgChart1"/>
    <dgm:cxn modelId="{087E5C0E-6864-4920-A89A-664870824CF7}" type="presParOf" srcId="{58AE8748-C45E-409C-AFFF-2608E0C0E896}" destId="{EFFA378A-A28C-4EF9-8B67-A429E0EB2A8C}" srcOrd="1" destOrd="0" presId="urn:microsoft.com/office/officeart/2005/8/layout/orgChart1"/>
    <dgm:cxn modelId="{E19CD6A5-87FE-48E4-B760-1F93F15A1597}" type="presParOf" srcId="{58AE8748-C45E-409C-AFFF-2608E0C0E896}" destId="{F0F463F2-B49B-4DD8-879F-11E580A19523}" srcOrd="2" destOrd="0" presId="urn:microsoft.com/office/officeart/2005/8/layout/orgChart1"/>
    <dgm:cxn modelId="{C75CC33F-D1C2-4025-BC70-904FC57468C4}" type="presParOf" srcId="{C26CFD41-B4D9-4213-A168-A2D3A3226DFC}" destId="{CCF41CF9-59FE-4B5B-803F-966D5176BD5E}" srcOrd="2" destOrd="0" presId="urn:microsoft.com/office/officeart/2005/8/layout/orgChart1"/>
    <dgm:cxn modelId="{517F60E2-1695-4300-9923-01AD29893E04}" type="presParOf" srcId="{C26CFD41-B4D9-4213-A168-A2D3A3226DFC}" destId="{E4568041-786D-40D6-A42C-E34D43DD6DC0}" srcOrd="3" destOrd="0" presId="urn:microsoft.com/office/officeart/2005/8/layout/orgChart1"/>
    <dgm:cxn modelId="{C52EA616-327C-432A-AB73-E7050233E5AD}" type="presParOf" srcId="{E4568041-786D-40D6-A42C-E34D43DD6DC0}" destId="{6F700301-E3E3-4ACF-9017-F8C83E28B6E0}" srcOrd="0" destOrd="0" presId="urn:microsoft.com/office/officeart/2005/8/layout/orgChart1"/>
    <dgm:cxn modelId="{14897641-73BD-438E-A187-A952514912B6}" type="presParOf" srcId="{6F700301-E3E3-4ACF-9017-F8C83E28B6E0}" destId="{619202AF-539F-4879-9A25-E5847268106D}" srcOrd="0" destOrd="0" presId="urn:microsoft.com/office/officeart/2005/8/layout/orgChart1"/>
    <dgm:cxn modelId="{5FAEA196-7927-40F8-8CC9-01C2F6B7F983}" type="presParOf" srcId="{6F700301-E3E3-4ACF-9017-F8C83E28B6E0}" destId="{1A1E8EC4-DFC3-40B8-8261-F2BC52D851DC}" srcOrd="1" destOrd="0" presId="urn:microsoft.com/office/officeart/2005/8/layout/orgChart1"/>
    <dgm:cxn modelId="{C82940A7-FDB2-4D42-9859-57752FAD5F91}" type="presParOf" srcId="{E4568041-786D-40D6-A42C-E34D43DD6DC0}" destId="{15668E13-1D30-4975-9744-610E8BC2804E}" srcOrd="1" destOrd="0" presId="urn:microsoft.com/office/officeart/2005/8/layout/orgChart1"/>
    <dgm:cxn modelId="{1104BAF9-2318-471F-8CF3-4CE2FF787AE9}" type="presParOf" srcId="{E4568041-786D-40D6-A42C-E34D43DD6DC0}" destId="{75531E59-BDAF-474B-BB30-2BA46996B93C}" srcOrd="2" destOrd="0" presId="urn:microsoft.com/office/officeart/2005/8/layout/orgChart1"/>
    <dgm:cxn modelId="{40B46453-A0B2-4B92-A448-97022EAFD5D4}" type="presParOf" srcId="{C26CFD41-B4D9-4213-A168-A2D3A3226DFC}" destId="{8E30C6E9-BD31-4883-97E7-22A4E5AE178C}" srcOrd="4" destOrd="0" presId="urn:microsoft.com/office/officeart/2005/8/layout/orgChart1"/>
    <dgm:cxn modelId="{04858158-1698-416C-A7EF-2591CC480FEC}" type="presParOf" srcId="{C26CFD41-B4D9-4213-A168-A2D3A3226DFC}" destId="{ED7843EF-DA93-40B8-A912-77306BC2BB76}" srcOrd="5" destOrd="0" presId="urn:microsoft.com/office/officeart/2005/8/layout/orgChart1"/>
    <dgm:cxn modelId="{DDF6A39D-52B5-409D-974A-7EAC6A5365AF}" type="presParOf" srcId="{ED7843EF-DA93-40B8-A912-77306BC2BB76}" destId="{3370B0AC-45A5-444D-A4DC-90DFB5D52022}" srcOrd="0" destOrd="0" presId="urn:microsoft.com/office/officeart/2005/8/layout/orgChart1"/>
    <dgm:cxn modelId="{5741F26A-56B2-40F7-AB37-42D9ED5654B3}" type="presParOf" srcId="{3370B0AC-45A5-444D-A4DC-90DFB5D52022}" destId="{2F79B3F6-EF03-41D7-8146-BF6E0E57EE93}" srcOrd="0" destOrd="0" presId="urn:microsoft.com/office/officeart/2005/8/layout/orgChart1"/>
    <dgm:cxn modelId="{DF03BB5C-C42A-4197-B142-26358FCCC028}" type="presParOf" srcId="{3370B0AC-45A5-444D-A4DC-90DFB5D52022}" destId="{08F0BFC6-8257-4F37-96C2-59FB525F48A4}" srcOrd="1" destOrd="0" presId="urn:microsoft.com/office/officeart/2005/8/layout/orgChart1"/>
    <dgm:cxn modelId="{268FB851-EDF2-46C0-B3F9-13EFF4D1F437}" type="presParOf" srcId="{ED7843EF-DA93-40B8-A912-77306BC2BB76}" destId="{E8B2CA0E-7B3F-4E95-8B45-E2E01D276DC9}" srcOrd="1" destOrd="0" presId="urn:microsoft.com/office/officeart/2005/8/layout/orgChart1"/>
    <dgm:cxn modelId="{048F20D8-AF88-4E22-B696-2AE382409368}" type="presParOf" srcId="{ED7843EF-DA93-40B8-A912-77306BC2BB76}" destId="{3FE87DA4-AC5D-4845-9CBE-A016ED405A20}" srcOrd="2" destOrd="0" presId="urn:microsoft.com/office/officeart/2005/8/layout/orgChart1"/>
    <dgm:cxn modelId="{4A43A0CC-0740-464C-A87F-338B4FEE93CC}" type="presParOf" srcId="{3A429DC5-880E-440E-9D5C-D20FB28F030D}" destId="{1007DEBE-8FC3-434B-A51E-2633C7A3DEBE}" srcOrd="2" destOrd="0" presId="urn:microsoft.com/office/officeart/2005/8/layout/orgChart1"/>
    <dgm:cxn modelId="{9A72991A-43E7-4FC2-B330-1A5D8B503705}" type="presParOf" srcId="{156CF1F0-7C7B-49E1-9A7E-84C69EADE93C}" destId="{E0541B20-C205-460B-AEB2-613BB7F95E9D}" srcOrd="2" destOrd="0" presId="urn:microsoft.com/office/officeart/2005/8/layout/orgChart1"/>
    <dgm:cxn modelId="{11B30170-B213-457E-864B-1F2F37E4D840}" type="presParOf" srcId="{F87CAE57-23A4-4258-A52D-84BEF54971AC}" destId="{359A05E8-CA5E-4751-8F82-66C2A9F0511A}"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80716-3D13-409B-9D18-3A622166ABDE}" type="doc">
      <dgm:prSet loTypeId="urn:microsoft.com/office/officeart/2005/8/layout/orgChart1" loCatId="hierarchy" qsTypeId="urn:microsoft.com/office/officeart/2005/8/quickstyle/simple3" qsCatId="simple" csTypeId="urn:microsoft.com/office/officeart/2005/8/colors/colorful1#2" csCatId="colorful" phldr="1"/>
      <dgm:spPr/>
      <dgm:t>
        <a:bodyPr/>
        <a:lstStyle/>
        <a:p>
          <a:endParaRPr lang="en-US"/>
        </a:p>
      </dgm:t>
    </dgm:pt>
    <dgm:pt modelId="{2BA6668E-324D-4EA3-B945-470D4AF0C7AF}">
      <dgm:prSet phldrT="[Text]" custT="1"/>
      <dgm:spPr/>
      <dgm:t>
        <a:bodyPr/>
        <a:lstStyle/>
        <a:p>
          <a:r>
            <a:rPr lang="en-US" sz="1050" b="0" dirty="0" smtClean="0">
              <a:latin typeface="Arial Black" pitchFamily="34" charset="0"/>
            </a:rPr>
            <a:t>Unofficial</a:t>
          </a:r>
          <a:endParaRPr lang="en-US" sz="1050" b="0" dirty="0">
            <a:latin typeface="Arial Black" pitchFamily="34" charset="0"/>
          </a:endParaRPr>
        </a:p>
      </dgm:t>
    </dgm:pt>
    <dgm:pt modelId="{41A84192-74C8-4E92-987F-4533A2217539}" type="parTrans" cxnId="{96B64D85-A3E4-4E3A-9689-2CE43E4EBBEB}">
      <dgm:prSet/>
      <dgm:spPr/>
      <dgm:t>
        <a:bodyPr/>
        <a:lstStyle/>
        <a:p>
          <a:endParaRPr lang="en-US" sz="1050"/>
        </a:p>
      </dgm:t>
    </dgm:pt>
    <dgm:pt modelId="{0522474A-2F12-41BC-9F9A-8AB2C25E6954}" type="sibTrans" cxnId="{96B64D85-A3E4-4E3A-9689-2CE43E4EBBEB}">
      <dgm:prSet/>
      <dgm:spPr/>
      <dgm:t>
        <a:bodyPr/>
        <a:lstStyle/>
        <a:p>
          <a:endParaRPr lang="en-US" sz="1050"/>
        </a:p>
      </dgm:t>
    </dgm:pt>
    <dgm:pt modelId="{6647924E-7B55-4F85-8D59-B648EA3F9CCD}">
      <dgm:prSet phldrT="[Text]" custT="1"/>
      <dgm:spPr/>
      <dgm:t>
        <a:bodyPr/>
        <a:lstStyle/>
        <a:p>
          <a:r>
            <a:rPr lang="en-US" sz="1050" dirty="0" smtClean="0">
              <a:latin typeface="Arial Black" pitchFamily="34" charset="0"/>
            </a:rPr>
            <a:t>Non-Profit</a:t>
          </a:r>
          <a:endParaRPr lang="en-US" sz="1050" dirty="0">
            <a:latin typeface="Arial Black" pitchFamily="34" charset="0"/>
          </a:endParaRPr>
        </a:p>
      </dgm:t>
    </dgm:pt>
    <dgm:pt modelId="{ABF58936-CD24-489A-B080-219B15064E56}" type="parTrans" cxnId="{7F0D09C8-D875-4F20-B58D-BC4297B6F415}">
      <dgm:prSet/>
      <dgm:spPr/>
      <dgm:t>
        <a:bodyPr/>
        <a:lstStyle/>
        <a:p>
          <a:endParaRPr lang="en-US" sz="1050" dirty="0">
            <a:latin typeface="Arial Black" pitchFamily="34" charset="0"/>
          </a:endParaRPr>
        </a:p>
      </dgm:t>
    </dgm:pt>
    <dgm:pt modelId="{643CED72-D39C-48FF-A9DD-136DAFDDE187}" type="sibTrans" cxnId="{7F0D09C8-D875-4F20-B58D-BC4297B6F415}">
      <dgm:prSet/>
      <dgm:spPr/>
      <dgm:t>
        <a:bodyPr/>
        <a:lstStyle/>
        <a:p>
          <a:endParaRPr lang="en-US" sz="1050"/>
        </a:p>
      </dgm:t>
    </dgm:pt>
    <dgm:pt modelId="{9EA542E9-CE94-492E-AC93-DCF6162F9AF5}">
      <dgm:prSet phldrT="[Text]" custT="1"/>
      <dgm:spPr/>
      <dgm:t>
        <a:bodyPr/>
        <a:lstStyle/>
        <a:p>
          <a:r>
            <a:rPr lang="en-US" sz="1050" dirty="0" smtClean="0">
              <a:latin typeface="Arial Black" pitchFamily="34" charset="0"/>
            </a:rPr>
            <a:t>Commercial</a:t>
          </a:r>
          <a:endParaRPr lang="en-US" sz="1050" dirty="0">
            <a:latin typeface="Arial Black" pitchFamily="34" charset="0"/>
          </a:endParaRPr>
        </a:p>
      </dgm:t>
    </dgm:pt>
    <dgm:pt modelId="{A9C8A166-4D58-479A-A9A5-2312064C2E92}" type="parTrans" cxnId="{3F4B0E79-E7BF-4912-9FEC-AFBBA995C395}">
      <dgm:prSet/>
      <dgm:spPr/>
      <dgm:t>
        <a:bodyPr/>
        <a:lstStyle/>
        <a:p>
          <a:endParaRPr lang="en-US" sz="1050" dirty="0">
            <a:latin typeface="Arial Black" pitchFamily="34" charset="0"/>
          </a:endParaRPr>
        </a:p>
      </dgm:t>
    </dgm:pt>
    <dgm:pt modelId="{54C7DCB1-92CD-4F58-B6F4-B2E17BA45F4D}" type="sibTrans" cxnId="{3F4B0E79-E7BF-4912-9FEC-AFBBA995C395}">
      <dgm:prSet/>
      <dgm:spPr/>
      <dgm:t>
        <a:bodyPr/>
        <a:lstStyle/>
        <a:p>
          <a:endParaRPr lang="en-US" sz="1050"/>
        </a:p>
      </dgm:t>
    </dgm:pt>
    <dgm:pt modelId="{4D5AA759-9B92-47CD-AC34-7BD543AA0402}">
      <dgm:prSet phldrT="[Text]" custT="1"/>
      <dgm:spPr/>
      <dgm:t>
        <a:bodyPr/>
        <a:lstStyle/>
        <a:p>
          <a:r>
            <a:rPr lang="en-US" sz="1050" dirty="0" smtClean="0">
              <a:latin typeface="Arial Black" pitchFamily="34" charset="0"/>
            </a:rPr>
            <a:t>Think Tanks</a:t>
          </a:r>
          <a:endParaRPr lang="en-US" sz="1050" dirty="0">
            <a:latin typeface="Arial Black" pitchFamily="34" charset="0"/>
          </a:endParaRPr>
        </a:p>
      </dgm:t>
    </dgm:pt>
    <dgm:pt modelId="{968A51FA-BE07-4759-9912-33BAE5DFD1D5}" type="parTrans" cxnId="{54182688-3695-4716-BBEA-7C9D36AFF15F}">
      <dgm:prSet/>
      <dgm:spPr/>
      <dgm:t>
        <a:bodyPr/>
        <a:lstStyle/>
        <a:p>
          <a:endParaRPr lang="en-US" sz="1050" dirty="0">
            <a:latin typeface="Arial Black" pitchFamily="34" charset="0"/>
          </a:endParaRPr>
        </a:p>
      </dgm:t>
    </dgm:pt>
    <dgm:pt modelId="{AF04D71F-FBED-4631-B6FF-E32124E2A371}" type="sibTrans" cxnId="{54182688-3695-4716-BBEA-7C9D36AFF15F}">
      <dgm:prSet/>
      <dgm:spPr/>
      <dgm:t>
        <a:bodyPr/>
        <a:lstStyle/>
        <a:p>
          <a:endParaRPr lang="en-US" sz="1050"/>
        </a:p>
      </dgm:t>
    </dgm:pt>
    <dgm:pt modelId="{8505B3F6-7E2D-456A-A00C-5953A88C1895}">
      <dgm:prSet phldrT="[Text]" custT="1"/>
      <dgm:spPr/>
      <dgm:t>
        <a:bodyPr/>
        <a:lstStyle/>
        <a:p>
          <a:r>
            <a:rPr lang="en-US" sz="1050" dirty="0" smtClean="0">
              <a:latin typeface="Arial Black" pitchFamily="34" charset="0"/>
            </a:rPr>
            <a:t>Trade / Professional Associations</a:t>
          </a:r>
          <a:endParaRPr lang="en-US" sz="1050" dirty="0">
            <a:latin typeface="Arial Black" pitchFamily="34" charset="0"/>
          </a:endParaRPr>
        </a:p>
      </dgm:t>
    </dgm:pt>
    <dgm:pt modelId="{0B479F31-ED91-4CD0-A46E-E7390B230764}" type="parTrans" cxnId="{F8DCFABD-0CA3-4161-A9DE-1BF4388A276B}">
      <dgm:prSet/>
      <dgm:spPr/>
      <dgm:t>
        <a:bodyPr/>
        <a:lstStyle/>
        <a:p>
          <a:endParaRPr lang="en-US" sz="1050" dirty="0">
            <a:latin typeface="Arial Black" pitchFamily="34" charset="0"/>
          </a:endParaRPr>
        </a:p>
      </dgm:t>
    </dgm:pt>
    <dgm:pt modelId="{0E57237E-AFB5-4B68-BC71-6E8D6DCE30B0}" type="sibTrans" cxnId="{F8DCFABD-0CA3-4161-A9DE-1BF4388A276B}">
      <dgm:prSet/>
      <dgm:spPr/>
      <dgm:t>
        <a:bodyPr/>
        <a:lstStyle/>
        <a:p>
          <a:endParaRPr lang="en-US" sz="1050"/>
        </a:p>
      </dgm:t>
    </dgm:pt>
    <dgm:pt modelId="{164AC888-F4AE-4A18-813A-139C0DDAA00D}">
      <dgm:prSet phldrT="[Text]" custT="1"/>
      <dgm:spPr/>
      <dgm:t>
        <a:bodyPr/>
        <a:lstStyle/>
        <a:p>
          <a:r>
            <a:rPr lang="en-US" sz="1050" dirty="0" smtClean="0">
              <a:latin typeface="Arial Black" pitchFamily="34" charset="0"/>
            </a:rPr>
            <a:t>NGOs</a:t>
          </a:r>
          <a:endParaRPr lang="en-US" sz="1050" dirty="0">
            <a:latin typeface="Arial Black" pitchFamily="34" charset="0"/>
          </a:endParaRPr>
        </a:p>
      </dgm:t>
    </dgm:pt>
    <dgm:pt modelId="{1740828B-5299-47D2-AB23-208630B110BB}" type="parTrans" cxnId="{3C98F178-92DD-4092-B9D5-F695276446D5}">
      <dgm:prSet/>
      <dgm:spPr/>
      <dgm:t>
        <a:bodyPr/>
        <a:lstStyle/>
        <a:p>
          <a:endParaRPr lang="en-US" sz="1050" dirty="0">
            <a:latin typeface="Arial Black" pitchFamily="34" charset="0"/>
          </a:endParaRPr>
        </a:p>
      </dgm:t>
    </dgm:pt>
    <dgm:pt modelId="{236FC905-42DC-4E76-840A-F110D4A77B96}" type="sibTrans" cxnId="{3C98F178-92DD-4092-B9D5-F695276446D5}">
      <dgm:prSet/>
      <dgm:spPr/>
      <dgm:t>
        <a:bodyPr/>
        <a:lstStyle/>
        <a:p>
          <a:endParaRPr lang="en-US" sz="1050"/>
        </a:p>
      </dgm:t>
    </dgm:pt>
    <dgm:pt modelId="{CC47A840-9AE4-4CF2-93C7-82D707661AA8}">
      <dgm:prSet phldrT="[Text]" custT="1"/>
      <dgm:spPr/>
      <dgm:t>
        <a:bodyPr/>
        <a:lstStyle/>
        <a:p>
          <a:r>
            <a:rPr lang="en-US" sz="1050" dirty="0" smtClean="0">
              <a:latin typeface="Arial Black" pitchFamily="34" charset="0"/>
            </a:rPr>
            <a:t>Euromonitor</a:t>
          </a:r>
          <a:endParaRPr lang="en-US" sz="1050" dirty="0">
            <a:latin typeface="Arial Black" pitchFamily="34" charset="0"/>
          </a:endParaRPr>
        </a:p>
      </dgm:t>
    </dgm:pt>
    <dgm:pt modelId="{E20A82C1-62B5-4772-A24D-3E378378180E}" type="parTrans" cxnId="{776F88D4-0DA6-435E-97AF-7FD13589002A}">
      <dgm:prSet/>
      <dgm:spPr/>
      <dgm:t>
        <a:bodyPr/>
        <a:lstStyle/>
        <a:p>
          <a:endParaRPr lang="en-US" sz="1050" dirty="0">
            <a:latin typeface="Arial Black" pitchFamily="34" charset="0"/>
          </a:endParaRPr>
        </a:p>
      </dgm:t>
    </dgm:pt>
    <dgm:pt modelId="{20F49A3C-EF3B-4CCB-A4C8-A647D548D626}" type="sibTrans" cxnId="{776F88D4-0DA6-435E-97AF-7FD13589002A}">
      <dgm:prSet/>
      <dgm:spPr/>
      <dgm:t>
        <a:bodyPr/>
        <a:lstStyle/>
        <a:p>
          <a:endParaRPr lang="en-US" sz="1050"/>
        </a:p>
      </dgm:t>
    </dgm:pt>
    <dgm:pt modelId="{9BFBE397-782A-47C5-AF54-99516F81E1AE}">
      <dgm:prSet phldrT="[Text]" custT="1"/>
      <dgm:spPr/>
      <dgm:t>
        <a:bodyPr/>
        <a:lstStyle/>
        <a:p>
          <a:r>
            <a:rPr lang="en-US" sz="1050" dirty="0" smtClean="0">
              <a:latin typeface="Arial Black" pitchFamily="34" charset="0"/>
            </a:rPr>
            <a:t>Datamonitor</a:t>
          </a:r>
          <a:endParaRPr lang="en-US" sz="1050" dirty="0">
            <a:latin typeface="Arial Black" pitchFamily="34" charset="0"/>
          </a:endParaRPr>
        </a:p>
      </dgm:t>
    </dgm:pt>
    <dgm:pt modelId="{A0E4C672-1FB1-44D2-814E-B4E31569DFA9}" type="parTrans" cxnId="{3D9A71BD-A4B4-43C7-A381-FFB244B22765}">
      <dgm:prSet/>
      <dgm:spPr/>
      <dgm:t>
        <a:bodyPr/>
        <a:lstStyle/>
        <a:p>
          <a:endParaRPr lang="en-US" sz="1050" dirty="0">
            <a:latin typeface="Arial Black" pitchFamily="34" charset="0"/>
          </a:endParaRPr>
        </a:p>
      </dgm:t>
    </dgm:pt>
    <dgm:pt modelId="{F2B0F94A-8B10-4C2C-AC32-3EBB5268308B}" type="sibTrans" cxnId="{3D9A71BD-A4B4-43C7-A381-FFB244B22765}">
      <dgm:prSet/>
      <dgm:spPr/>
      <dgm:t>
        <a:bodyPr/>
        <a:lstStyle/>
        <a:p>
          <a:endParaRPr lang="en-US" sz="1050"/>
        </a:p>
      </dgm:t>
    </dgm:pt>
    <dgm:pt modelId="{8C69A0AF-1EB5-4700-9F4D-30C2381DD166}">
      <dgm:prSet phldrT="[Text]" custT="1"/>
      <dgm:spPr/>
      <dgm:t>
        <a:bodyPr/>
        <a:lstStyle/>
        <a:p>
          <a:r>
            <a:rPr lang="en-US" sz="1050" dirty="0" smtClean="0">
              <a:latin typeface="Arial Black" pitchFamily="34" charset="0"/>
            </a:rPr>
            <a:t>EIU</a:t>
          </a:r>
          <a:endParaRPr lang="en-US" sz="1050" dirty="0">
            <a:latin typeface="Arial Black" pitchFamily="34" charset="0"/>
          </a:endParaRPr>
        </a:p>
      </dgm:t>
    </dgm:pt>
    <dgm:pt modelId="{6C2CF2F1-A0EC-4FFD-9271-D0AD6B93F6F7}" type="parTrans" cxnId="{49C11E3C-AEDC-44CF-956F-E83B28194464}">
      <dgm:prSet/>
      <dgm:spPr/>
      <dgm:t>
        <a:bodyPr/>
        <a:lstStyle/>
        <a:p>
          <a:endParaRPr lang="en-US" sz="1050" dirty="0">
            <a:latin typeface="Arial Black" pitchFamily="34" charset="0"/>
          </a:endParaRPr>
        </a:p>
      </dgm:t>
    </dgm:pt>
    <dgm:pt modelId="{6F3796F8-82C8-4577-AC88-C9DF73C09B73}" type="sibTrans" cxnId="{49C11E3C-AEDC-44CF-956F-E83B28194464}">
      <dgm:prSet/>
      <dgm:spPr/>
      <dgm:t>
        <a:bodyPr/>
        <a:lstStyle/>
        <a:p>
          <a:endParaRPr lang="en-US" sz="1050"/>
        </a:p>
      </dgm:t>
    </dgm:pt>
    <dgm:pt modelId="{F137A38F-C5D2-40E2-A7DE-617DD079524C}">
      <dgm:prSet phldrT="[Text]" custT="1"/>
      <dgm:spPr/>
      <dgm:t>
        <a:bodyPr/>
        <a:lstStyle/>
        <a:p>
          <a:r>
            <a:rPr lang="en-US" sz="1050" dirty="0" smtClean="0">
              <a:latin typeface="Arial Black" pitchFamily="34" charset="0"/>
            </a:rPr>
            <a:t>Academic Research</a:t>
          </a:r>
          <a:endParaRPr lang="en-US" sz="1050" dirty="0">
            <a:latin typeface="Arial Black" pitchFamily="34" charset="0"/>
          </a:endParaRPr>
        </a:p>
      </dgm:t>
    </dgm:pt>
    <dgm:pt modelId="{FCC0AEA3-DE27-41A1-B62E-C27EF22D45DD}" type="parTrans" cxnId="{C1F3FBEC-83E2-43D8-B6ED-B916976F9CC0}">
      <dgm:prSet/>
      <dgm:spPr/>
      <dgm:t>
        <a:bodyPr/>
        <a:lstStyle/>
        <a:p>
          <a:endParaRPr lang="en-CA" dirty="0">
            <a:latin typeface="Arial Black" pitchFamily="34" charset="0"/>
          </a:endParaRPr>
        </a:p>
      </dgm:t>
    </dgm:pt>
    <dgm:pt modelId="{CD3A4DA5-B2BC-4DC6-8678-7B4AEC8265D3}" type="sibTrans" cxnId="{C1F3FBEC-83E2-43D8-B6ED-B916976F9CC0}">
      <dgm:prSet/>
      <dgm:spPr/>
      <dgm:t>
        <a:bodyPr/>
        <a:lstStyle/>
        <a:p>
          <a:endParaRPr lang="en-CA"/>
        </a:p>
      </dgm:t>
    </dgm:pt>
    <dgm:pt modelId="{C0C0B93F-135B-45ED-8077-78594EDF7873}">
      <dgm:prSet phldrT="[Text]" custT="1"/>
      <dgm:spPr/>
      <dgm:t>
        <a:bodyPr/>
        <a:lstStyle/>
        <a:p>
          <a:r>
            <a:rPr lang="en-US" sz="1050" dirty="0" smtClean="0">
              <a:latin typeface="Arial Black" pitchFamily="34" charset="0"/>
            </a:rPr>
            <a:t>…</a:t>
          </a:r>
          <a:endParaRPr lang="en-US" sz="1050" dirty="0">
            <a:latin typeface="Arial Black" pitchFamily="34" charset="0"/>
          </a:endParaRPr>
        </a:p>
      </dgm:t>
    </dgm:pt>
    <dgm:pt modelId="{45670782-CCB9-4808-8905-2BC0B0F2A6E3}" type="parTrans" cxnId="{06AC8549-ACB5-4F90-8870-40C31F98CA33}">
      <dgm:prSet/>
      <dgm:spPr/>
      <dgm:t>
        <a:bodyPr/>
        <a:lstStyle/>
        <a:p>
          <a:endParaRPr lang="en-CA" dirty="0">
            <a:latin typeface="Arial Black" pitchFamily="34" charset="0"/>
          </a:endParaRPr>
        </a:p>
      </dgm:t>
    </dgm:pt>
    <dgm:pt modelId="{0CF4BFE2-81BC-4F46-8390-D33CCF15D346}" type="sibTrans" cxnId="{06AC8549-ACB5-4F90-8870-40C31F98CA33}">
      <dgm:prSet/>
      <dgm:spPr/>
      <dgm:t>
        <a:bodyPr/>
        <a:lstStyle/>
        <a:p>
          <a:endParaRPr lang="en-CA"/>
        </a:p>
      </dgm:t>
    </dgm:pt>
    <dgm:pt modelId="{70AFB012-6B62-47AC-AC37-DC753636ACA3}" type="pres">
      <dgm:prSet presAssocID="{EF080716-3D13-409B-9D18-3A622166ABDE}" presName="hierChild1" presStyleCnt="0">
        <dgm:presLayoutVars>
          <dgm:orgChart val="1"/>
          <dgm:chPref val="1"/>
          <dgm:dir/>
          <dgm:animOne val="branch"/>
          <dgm:animLvl val="lvl"/>
          <dgm:resizeHandles/>
        </dgm:presLayoutVars>
      </dgm:prSet>
      <dgm:spPr/>
      <dgm:t>
        <a:bodyPr/>
        <a:lstStyle/>
        <a:p>
          <a:endParaRPr lang="en-US"/>
        </a:p>
      </dgm:t>
    </dgm:pt>
    <dgm:pt modelId="{F87CAE57-23A4-4258-A52D-84BEF54971AC}" type="pres">
      <dgm:prSet presAssocID="{2BA6668E-324D-4EA3-B945-470D4AF0C7AF}" presName="hierRoot1" presStyleCnt="0">
        <dgm:presLayoutVars>
          <dgm:hierBranch val="init"/>
        </dgm:presLayoutVars>
      </dgm:prSet>
      <dgm:spPr/>
      <dgm:t>
        <a:bodyPr/>
        <a:lstStyle/>
        <a:p>
          <a:endParaRPr lang="en-US"/>
        </a:p>
      </dgm:t>
    </dgm:pt>
    <dgm:pt modelId="{28943272-4853-4A88-A713-C7A53BAFE7F8}" type="pres">
      <dgm:prSet presAssocID="{2BA6668E-324D-4EA3-B945-470D4AF0C7AF}" presName="rootComposite1" presStyleCnt="0"/>
      <dgm:spPr/>
      <dgm:t>
        <a:bodyPr/>
        <a:lstStyle/>
        <a:p>
          <a:endParaRPr lang="en-US"/>
        </a:p>
      </dgm:t>
    </dgm:pt>
    <dgm:pt modelId="{CB15ECA2-B434-4EAD-B5ED-B87B982B9BF7}" type="pres">
      <dgm:prSet presAssocID="{2BA6668E-324D-4EA3-B945-470D4AF0C7AF}" presName="rootText1" presStyleLbl="node0" presStyleIdx="0" presStyleCnt="1">
        <dgm:presLayoutVars>
          <dgm:chPref val="3"/>
        </dgm:presLayoutVars>
      </dgm:prSet>
      <dgm:spPr/>
      <dgm:t>
        <a:bodyPr/>
        <a:lstStyle/>
        <a:p>
          <a:endParaRPr lang="en-US"/>
        </a:p>
      </dgm:t>
    </dgm:pt>
    <dgm:pt modelId="{392291C8-A8AD-460A-82FE-58C2C71E9FA7}" type="pres">
      <dgm:prSet presAssocID="{2BA6668E-324D-4EA3-B945-470D4AF0C7AF}" presName="rootConnector1" presStyleLbl="node1" presStyleIdx="0" presStyleCnt="0"/>
      <dgm:spPr/>
      <dgm:t>
        <a:bodyPr/>
        <a:lstStyle/>
        <a:p>
          <a:endParaRPr lang="en-US"/>
        </a:p>
      </dgm:t>
    </dgm:pt>
    <dgm:pt modelId="{A5C08918-F111-4D1A-8966-2C69B9C5B4B7}" type="pres">
      <dgm:prSet presAssocID="{2BA6668E-324D-4EA3-B945-470D4AF0C7AF}" presName="hierChild2" presStyleCnt="0"/>
      <dgm:spPr/>
      <dgm:t>
        <a:bodyPr/>
        <a:lstStyle/>
        <a:p>
          <a:endParaRPr lang="en-US"/>
        </a:p>
      </dgm:t>
    </dgm:pt>
    <dgm:pt modelId="{957929E5-1268-4F58-9B11-9649ECB23876}" type="pres">
      <dgm:prSet presAssocID="{ABF58936-CD24-489A-B080-219B15064E56}" presName="Name37" presStyleLbl="parChTrans1D2" presStyleIdx="0" presStyleCnt="2"/>
      <dgm:spPr/>
      <dgm:t>
        <a:bodyPr/>
        <a:lstStyle/>
        <a:p>
          <a:endParaRPr lang="en-US"/>
        </a:p>
      </dgm:t>
    </dgm:pt>
    <dgm:pt modelId="{584FC05F-B4AD-4BDE-8265-4533B5CDFAB9}" type="pres">
      <dgm:prSet presAssocID="{6647924E-7B55-4F85-8D59-B648EA3F9CCD}" presName="hierRoot2" presStyleCnt="0">
        <dgm:presLayoutVars>
          <dgm:hierBranch val="init"/>
        </dgm:presLayoutVars>
      </dgm:prSet>
      <dgm:spPr/>
      <dgm:t>
        <a:bodyPr/>
        <a:lstStyle/>
        <a:p>
          <a:endParaRPr lang="en-US"/>
        </a:p>
      </dgm:t>
    </dgm:pt>
    <dgm:pt modelId="{F49A1ABF-D93A-41CF-AF48-022E2F2A6A0D}" type="pres">
      <dgm:prSet presAssocID="{6647924E-7B55-4F85-8D59-B648EA3F9CCD}" presName="rootComposite" presStyleCnt="0"/>
      <dgm:spPr/>
      <dgm:t>
        <a:bodyPr/>
        <a:lstStyle/>
        <a:p>
          <a:endParaRPr lang="en-US"/>
        </a:p>
      </dgm:t>
    </dgm:pt>
    <dgm:pt modelId="{B07C4AF3-D977-48A4-BCFF-F72A7B6679B2}" type="pres">
      <dgm:prSet presAssocID="{6647924E-7B55-4F85-8D59-B648EA3F9CCD}" presName="rootText" presStyleLbl="node2" presStyleIdx="0" presStyleCnt="2">
        <dgm:presLayoutVars>
          <dgm:chPref val="3"/>
        </dgm:presLayoutVars>
      </dgm:prSet>
      <dgm:spPr/>
      <dgm:t>
        <a:bodyPr/>
        <a:lstStyle/>
        <a:p>
          <a:endParaRPr lang="en-US"/>
        </a:p>
      </dgm:t>
    </dgm:pt>
    <dgm:pt modelId="{26A17C1E-A007-4A84-B3E6-9A22368E6F9D}" type="pres">
      <dgm:prSet presAssocID="{6647924E-7B55-4F85-8D59-B648EA3F9CCD}" presName="rootConnector" presStyleLbl="node2" presStyleIdx="0" presStyleCnt="2"/>
      <dgm:spPr/>
      <dgm:t>
        <a:bodyPr/>
        <a:lstStyle/>
        <a:p>
          <a:endParaRPr lang="en-US"/>
        </a:p>
      </dgm:t>
    </dgm:pt>
    <dgm:pt modelId="{A483D9FA-9288-4478-9264-160E8362B1F3}" type="pres">
      <dgm:prSet presAssocID="{6647924E-7B55-4F85-8D59-B648EA3F9CCD}" presName="hierChild4" presStyleCnt="0"/>
      <dgm:spPr/>
      <dgm:t>
        <a:bodyPr/>
        <a:lstStyle/>
        <a:p>
          <a:endParaRPr lang="en-US"/>
        </a:p>
      </dgm:t>
    </dgm:pt>
    <dgm:pt modelId="{7C3ECD47-3CBF-439D-960E-A2EB2840867A}" type="pres">
      <dgm:prSet presAssocID="{968A51FA-BE07-4759-9912-33BAE5DFD1D5}" presName="Name37" presStyleLbl="parChTrans1D3" presStyleIdx="0" presStyleCnt="8"/>
      <dgm:spPr/>
      <dgm:t>
        <a:bodyPr/>
        <a:lstStyle/>
        <a:p>
          <a:endParaRPr lang="en-US"/>
        </a:p>
      </dgm:t>
    </dgm:pt>
    <dgm:pt modelId="{CB55ED97-F46D-48CD-9856-6754D57C9815}" type="pres">
      <dgm:prSet presAssocID="{4D5AA759-9B92-47CD-AC34-7BD543AA0402}" presName="hierRoot2" presStyleCnt="0">
        <dgm:presLayoutVars>
          <dgm:hierBranch val="init"/>
        </dgm:presLayoutVars>
      </dgm:prSet>
      <dgm:spPr/>
      <dgm:t>
        <a:bodyPr/>
        <a:lstStyle/>
        <a:p>
          <a:endParaRPr lang="en-US"/>
        </a:p>
      </dgm:t>
    </dgm:pt>
    <dgm:pt modelId="{C1E300AB-4A3D-41A4-A39F-CE13EEE4BD90}" type="pres">
      <dgm:prSet presAssocID="{4D5AA759-9B92-47CD-AC34-7BD543AA0402}" presName="rootComposite" presStyleCnt="0"/>
      <dgm:spPr/>
      <dgm:t>
        <a:bodyPr/>
        <a:lstStyle/>
        <a:p>
          <a:endParaRPr lang="en-US"/>
        </a:p>
      </dgm:t>
    </dgm:pt>
    <dgm:pt modelId="{2D73D713-AE54-4F7B-9081-F29793872217}" type="pres">
      <dgm:prSet presAssocID="{4D5AA759-9B92-47CD-AC34-7BD543AA0402}" presName="rootText" presStyleLbl="node3" presStyleIdx="0" presStyleCnt="8">
        <dgm:presLayoutVars>
          <dgm:chPref val="3"/>
        </dgm:presLayoutVars>
      </dgm:prSet>
      <dgm:spPr/>
      <dgm:t>
        <a:bodyPr/>
        <a:lstStyle/>
        <a:p>
          <a:endParaRPr lang="en-US"/>
        </a:p>
      </dgm:t>
    </dgm:pt>
    <dgm:pt modelId="{E00BE9C2-7F83-4CF8-AD16-BD252A3CEA30}" type="pres">
      <dgm:prSet presAssocID="{4D5AA759-9B92-47CD-AC34-7BD543AA0402}" presName="rootConnector" presStyleLbl="node3" presStyleIdx="0" presStyleCnt="8"/>
      <dgm:spPr/>
      <dgm:t>
        <a:bodyPr/>
        <a:lstStyle/>
        <a:p>
          <a:endParaRPr lang="en-US"/>
        </a:p>
      </dgm:t>
    </dgm:pt>
    <dgm:pt modelId="{7E06863D-5C06-4167-9AA0-2731C3A7408C}" type="pres">
      <dgm:prSet presAssocID="{4D5AA759-9B92-47CD-AC34-7BD543AA0402}" presName="hierChild4" presStyleCnt="0"/>
      <dgm:spPr/>
      <dgm:t>
        <a:bodyPr/>
        <a:lstStyle/>
        <a:p>
          <a:endParaRPr lang="en-US"/>
        </a:p>
      </dgm:t>
    </dgm:pt>
    <dgm:pt modelId="{3829208D-BA2C-4D63-ACD1-9D82ADD037F7}" type="pres">
      <dgm:prSet presAssocID="{4D5AA759-9B92-47CD-AC34-7BD543AA0402}" presName="hierChild5" presStyleCnt="0"/>
      <dgm:spPr/>
      <dgm:t>
        <a:bodyPr/>
        <a:lstStyle/>
        <a:p>
          <a:endParaRPr lang="en-US"/>
        </a:p>
      </dgm:t>
    </dgm:pt>
    <dgm:pt modelId="{B2530105-3143-44BF-8E24-3121FD3FADD9}" type="pres">
      <dgm:prSet presAssocID="{0B479F31-ED91-4CD0-A46E-E7390B230764}" presName="Name37" presStyleLbl="parChTrans1D3" presStyleIdx="1" presStyleCnt="8"/>
      <dgm:spPr/>
      <dgm:t>
        <a:bodyPr/>
        <a:lstStyle/>
        <a:p>
          <a:endParaRPr lang="en-US"/>
        </a:p>
      </dgm:t>
    </dgm:pt>
    <dgm:pt modelId="{FBAE2387-5B5A-453E-B9F3-3102B61C9875}" type="pres">
      <dgm:prSet presAssocID="{8505B3F6-7E2D-456A-A00C-5953A88C1895}" presName="hierRoot2" presStyleCnt="0">
        <dgm:presLayoutVars>
          <dgm:hierBranch val="init"/>
        </dgm:presLayoutVars>
      </dgm:prSet>
      <dgm:spPr/>
      <dgm:t>
        <a:bodyPr/>
        <a:lstStyle/>
        <a:p>
          <a:endParaRPr lang="en-US"/>
        </a:p>
      </dgm:t>
    </dgm:pt>
    <dgm:pt modelId="{5832E459-94B4-45D7-A1B5-A9268F4397DE}" type="pres">
      <dgm:prSet presAssocID="{8505B3F6-7E2D-456A-A00C-5953A88C1895}" presName="rootComposite" presStyleCnt="0"/>
      <dgm:spPr/>
      <dgm:t>
        <a:bodyPr/>
        <a:lstStyle/>
        <a:p>
          <a:endParaRPr lang="en-US"/>
        </a:p>
      </dgm:t>
    </dgm:pt>
    <dgm:pt modelId="{EDC5D30C-5CA7-42DE-A03C-F2DFD9691CE6}" type="pres">
      <dgm:prSet presAssocID="{8505B3F6-7E2D-456A-A00C-5953A88C1895}" presName="rootText" presStyleLbl="node3" presStyleIdx="1" presStyleCnt="8">
        <dgm:presLayoutVars>
          <dgm:chPref val="3"/>
        </dgm:presLayoutVars>
      </dgm:prSet>
      <dgm:spPr/>
      <dgm:t>
        <a:bodyPr/>
        <a:lstStyle/>
        <a:p>
          <a:endParaRPr lang="en-US"/>
        </a:p>
      </dgm:t>
    </dgm:pt>
    <dgm:pt modelId="{B68BA6AF-EB22-4D22-8EE7-BFD8964649E7}" type="pres">
      <dgm:prSet presAssocID="{8505B3F6-7E2D-456A-A00C-5953A88C1895}" presName="rootConnector" presStyleLbl="node3" presStyleIdx="1" presStyleCnt="8"/>
      <dgm:spPr/>
      <dgm:t>
        <a:bodyPr/>
        <a:lstStyle/>
        <a:p>
          <a:endParaRPr lang="en-US"/>
        </a:p>
      </dgm:t>
    </dgm:pt>
    <dgm:pt modelId="{11C9D260-3CE6-4F7C-87F3-DE76E9DCDC37}" type="pres">
      <dgm:prSet presAssocID="{8505B3F6-7E2D-456A-A00C-5953A88C1895}" presName="hierChild4" presStyleCnt="0"/>
      <dgm:spPr/>
      <dgm:t>
        <a:bodyPr/>
        <a:lstStyle/>
        <a:p>
          <a:endParaRPr lang="en-US"/>
        </a:p>
      </dgm:t>
    </dgm:pt>
    <dgm:pt modelId="{8829E228-78DB-4B72-B054-32E6F3A97313}" type="pres">
      <dgm:prSet presAssocID="{8505B3F6-7E2D-456A-A00C-5953A88C1895}" presName="hierChild5" presStyleCnt="0"/>
      <dgm:spPr/>
      <dgm:t>
        <a:bodyPr/>
        <a:lstStyle/>
        <a:p>
          <a:endParaRPr lang="en-US"/>
        </a:p>
      </dgm:t>
    </dgm:pt>
    <dgm:pt modelId="{8C014A1B-F0B2-4DEC-9B70-8163F44A0639}" type="pres">
      <dgm:prSet presAssocID="{1740828B-5299-47D2-AB23-208630B110BB}" presName="Name37" presStyleLbl="parChTrans1D3" presStyleIdx="2" presStyleCnt="8"/>
      <dgm:spPr/>
      <dgm:t>
        <a:bodyPr/>
        <a:lstStyle/>
        <a:p>
          <a:endParaRPr lang="en-US"/>
        </a:p>
      </dgm:t>
    </dgm:pt>
    <dgm:pt modelId="{B8270376-376B-487D-9B02-0236FC28BA91}" type="pres">
      <dgm:prSet presAssocID="{164AC888-F4AE-4A18-813A-139C0DDAA00D}" presName="hierRoot2" presStyleCnt="0">
        <dgm:presLayoutVars>
          <dgm:hierBranch val="init"/>
        </dgm:presLayoutVars>
      </dgm:prSet>
      <dgm:spPr/>
      <dgm:t>
        <a:bodyPr/>
        <a:lstStyle/>
        <a:p>
          <a:endParaRPr lang="en-US"/>
        </a:p>
      </dgm:t>
    </dgm:pt>
    <dgm:pt modelId="{EBB14EF0-0441-4A20-A839-A6E735596805}" type="pres">
      <dgm:prSet presAssocID="{164AC888-F4AE-4A18-813A-139C0DDAA00D}" presName="rootComposite" presStyleCnt="0"/>
      <dgm:spPr/>
      <dgm:t>
        <a:bodyPr/>
        <a:lstStyle/>
        <a:p>
          <a:endParaRPr lang="en-US"/>
        </a:p>
      </dgm:t>
    </dgm:pt>
    <dgm:pt modelId="{21668348-E56D-4B99-8017-9EE4D594EE34}" type="pres">
      <dgm:prSet presAssocID="{164AC888-F4AE-4A18-813A-139C0DDAA00D}" presName="rootText" presStyleLbl="node3" presStyleIdx="2" presStyleCnt="8">
        <dgm:presLayoutVars>
          <dgm:chPref val="3"/>
        </dgm:presLayoutVars>
      </dgm:prSet>
      <dgm:spPr/>
      <dgm:t>
        <a:bodyPr/>
        <a:lstStyle/>
        <a:p>
          <a:endParaRPr lang="en-US"/>
        </a:p>
      </dgm:t>
    </dgm:pt>
    <dgm:pt modelId="{4BA2271A-1BF1-4206-A22C-442230C4AE3B}" type="pres">
      <dgm:prSet presAssocID="{164AC888-F4AE-4A18-813A-139C0DDAA00D}" presName="rootConnector" presStyleLbl="node3" presStyleIdx="2" presStyleCnt="8"/>
      <dgm:spPr/>
      <dgm:t>
        <a:bodyPr/>
        <a:lstStyle/>
        <a:p>
          <a:endParaRPr lang="en-US"/>
        </a:p>
      </dgm:t>
    </dgm:pt>
    <dgm:pt modelId="{38CACD2F-DFEC-4BE0-B964-9884886EEA59}" type="pres">
      <dgm:prSet presAssocID="{164AC888-F4AE-4A18-813A-139C0DDAA00D}" presName="hierChild4" presStyleCnt="0"/>
      <dgm:spPr/>
      <dgm:t>
        <a:bodyPr/>
        <a:lstStyle/>
        <a:p>
          <a:endParaRPr lang="en-US"/>
        </a:p>
      </dgm:t>
    </dgm:pt>
    <dgm:pt modelId="{241D9EF3-F058-43D7-A516-C8D65F37BA0B}" type="pres">
      <dgm:prSet presAssocID="{164AC888-F4AE-4A18-813A-139C0DDAA00D}" presName="hierChild5" presStyleCnt="0"/>
      <dgm:spPr/>
      <dgm:t>
        <a:bodyPr/>
        <a:lstStyle/>
        <a:p>
          <a:endParaRPr lang="en-US"/>
        </a:p>
      </dgm:t>
    </dgm:pt>
    <dgm:pt modelId="{F3D68CEA-5F93-43B0-81D5-539A0E2E8723}" type="pres">
      <dgm:prSet presAssocID="{FCC0AEA3-DE27-41A1-B62E-C27EF22D45DD}" presName="Name37" presStyleLbl="parChTrans1D3" presStyleIdx="3" presStyleCnt="8"/>
      <dgm:spPr/>
      <dgm:t>
        <a:bodyPr/>
        <a:lstStyle/>
        <a:p>
          <a:endParaRPr lang="en-US"/>
        </a:p>
      </dgm:t>
    </dgm:pt>
    <dgm:pt modelId="{60CD44F8-722C-424D-BE2A-C9690190CA43}" type="pres">
      <dgm:prSet presAssocID="{F137A38F-C5D2-40E2-A7DE-617DD079524C}" presName="hierRoot2" presStyleCnt="0">
        <dgm:presLayoutVars>
          <dgm:hierBranch val="init"/>
        </dgm:presLayoutVars>
      </dgm:prSet>
      <dgm:spPr/>
    </dgm:pt>
    <dgm:pt modelId="{96F31364-D97B-4758-87D7-A76D94D8E5EB}" type="pres">
      <dgm:prSet presAssocID="{F137A38F-C5D2-40E2-A7DE-617DD079524C}" presName="rootComposite" presStyleCnt="0"/>
      <dgm:spPr/>
    </dgm:pt>
    <dgm:pt modelId="{0DA806EB-0335-4F62-9E21-357F4E8D7706}" type="pres">
      <dgm:prSet presAssocID="{F137A38F-C5D2-40E2-A7DE-617DD079524C}" presName="rootText" presStyleLbl="node3" presStyleIdx="3" presStyleCnt="8">
        <dgm:presLayoutVars>
          <dgm:chPref val="3"/>
        </dgm:presLayoutVars>
      </dgm:prSet>
      <dgm:spPr/>
      <dgm:t>
        <a:bodyPr/>
        <a:lstStyle/>
        <a:p>
          <a:endParaRPr lang="en-CA"/>
        </a:p>
      </dgm:t>
    </dgm:pt>
    <dgm:pt modelId="{128FE6B0-E2E1-4A77-ACF0-993F3284892F}" type="pres">
      <dgm:prSet presAssocID="{F137A38F-C5D2-40E2-A7DE-617DD079524C}" presName="rootConnector" presStyleLbl="node3" presStyleIdx="3" presStyleCnt="8"/>
      <dgm:spPr/>
      <dgm:t>
        <a:bodyPr/>
        <a:lstStyle/>
        <a:p>
          <a:endParaRPr lang="en-CA"/>
        </a:p>
      </dgm:t>
    </dgm:pt>
    <dgm:pt modelId="{C0A046AB-8145-4F0D-8809-E6A3901D19E1}" type="pres">
      <dgm:prSet presAssocID="{F137A38F-C5D2-40E2-A7DE-617DD079524C}" presName="hierChild4" presStyleCnt="0"/>
      <dgm:spPr/>
    </dgm:pt>
    <dgm:pt modelId="{92DB9619-D468-4CAD-8D18-417B54015D6A}" type="pres">
      <dgm:prSet presAssocID="{F137A38F-C5D2-40E2-A7DE-617DD079524C}" presName="hierChild5" presStyleCnt="0"/>
      <dgm:spPr/>
    </dgm:pt>
    <dgm:pt modelId="{16EB5607-1867-4B4B-85F6-2976E32F2A9A}" type="pres">
      <dgm:prSet presAssocID="{6647924E-7B55-4F85-8D59-B648EA3F9CCD}" presName="hierChild5" presStyleCnt="0"/>
      <dgm:spPr/>
      <dgm:t>
        <a:bodyPr/>
        <a:lstStyle/>
        <a:p>
          <a:endParaRPr lang="en-US"/>
        </a:p>
      </dgm:t>
    </dgm:pt>
    <dgm:pt modelId="{EADBA596-1B22-4CD9-9D5D-1ACD510F1D55}" type="pres">
      <dgm:prSet presAssocID="{A9C8A166-4D58-479A-A9A5-2312064C2E92}" presName="Name37" presStyleLbl="parChTrans1D2" presStyleIdx="1" presStyleCnt="2"/>
      <dgm:spPr/>
      <dgm:t>
        <a:bodyPr/>
        <a:lstStyle/>
        <a:p>
          <a:endParaRPr lang="en-US"/>
        </a:p>
      </dgm:t>
    </dgm:pt>
    <dgm:pt modelId="{652E65FA-2527-4672-BC90-C78BEC03D7E9}" type="pres">
      <dgm:prSet presAssocID="{9EA542E9-CE94-492E-AC93-DCF6162F9AF5}" presName="hierRoot2" presStyleCnt="0">
        <dgm:presLayoutVars>
          <dgm:hierBranch val="init"/>
        </dgm:presLayoutVars>
      </dgm:prSet>
      <dgm:spPr/>
      <dgm:t>
        <a:bodyPr/>
        <a:lstStyle/>
        <a:p>
          <a:endParaRPr lang="en-US"/>
        </a:p>
      </dgm:t>
    </dgm:pt>
    <dgm:pt modelId="{E1DB00D6-8203-45C9-98FA-83D2879240BC}" type="pres">
      <dgm:prSet presAssocID="{9EA542E9-CE94-492E-AC93-DCF6162F9AF5}" presName="rootComposite" presStyleCnt="0"/>
      <dgm:spPr/>
      <dgm:t>
        <a:bodyPr/>
        <a:lstStyle/>
        <a:p>
          <a:endParaRPr lang="en-US"/>
        </a:p>
      </dgm:t>
    </dgm:pt>
    <dgm:pt modelId="{9A131944-91CE-4534-ABED-CA3778077AF5}" type="pres">
      <dgm:prSet presAssocID="{9EA542E9-CE94-492E-AC93-DCF6162F9AF5}" presName="rootText" presStyleLbl="node2" presStyleIdx="1" presStyleCnt="2">
        <dgm:presLayoutVars>
          <dgm:chPref val="3"/>
        </dgm:presLayoutVars>
      </dgm:prSet>
      <dgm:spPr/>
      <dgm:t>
        <a:bodyPr/>
        <a:lstStyle/>
        <a:p>
          <a:endParaRPr lang="en-US"/>
        </a:p>
      </dgm:t>
    </dgm:pt>
    <dgm:pt modelId="{1DCDAF59-0E4A-43D9-9E62-2DAD03AE4105}" type="pres">
      <dgm:prSet presAssocID="{9EA542E9-CE94-492E-AC93-DCF6162F9AF5}" presName="rootConnector" presStyleLbl="node2" presStyleIdx="1" presStyleCnt="2"/>
      <dgm:spPr/>
      <dgm:t>
        <a:bodyPr/>
        <a:lstStyle/>
        <a:p>
          <a:endParaRPr lang="en-US"/>
        </a:p>
      </dgm:t>
    </dgm:pt>
    <dgm:pt modelId="{C3A55F4D-A64C-4E56-B42F-1243C3C8D387}" type="pres">
      <dgm:prSet presAssocID="{9EA542E9-CE94-492E-AC93-DCF6162F9AF5}" presName="hierChild4" presStyleCnt="0"/>
      <dgm:spPr/>
      <dgm:t>
        <a:bodyPr/>
        <a:lstStyle/>
        <a:p>
          <a:endParaRPr lang="en-US"/>
        </a:p>
      </dgm:t>
    </dgm:pt>
    <dgm:pt modelId="{1206F203-D9DA-4676-8094-1075C0C2050C}" type="pres">
      <dgm:prSet presAssocID="{E20A82C1-62B5-4772-A24D-3E378378180E}" presName="Name37" presStyleLbl="parChTrans1D3" presStyleIdx="4" presStyleCnt="8"/>
      <dgm:spPr/>
      <dgm:t>
        <a:bodyPr/>
        <a:lstStyle/>
        <a:p>
          <a:endParaRPr lang="en-US"/>
        </a:p>
      </dgm:t>
    </dgm:pt>
    <dgm:pt modelId="{ABE68B8D-8DF1-4816-8ED8-25181FD3D5A7}" type="pres">
      <dgm:prSet presAssocID="{CC47A840-9AE4-4CF2-93C7-82D707661AA8}" presName="hierRoot2" presStyleCnt="0">
        <dgm:presLayoutVars>
          <dgm:hierBranch val="init"/>
        </dgm:presLayoutVars>
      </dgm:prSet>
      <dgm:spPr/>
      <dgm:t>
        <a:bodyPr/>
        <a:lstStyle/>
        <a:p>
          <a:endParaRPr lang="en-US"/>
        </a:p>
      </dgm:t>
    </dgm:pt>
    <dgm:pt modelId="{12FB8266-330C-4116-97DC-BC3DFFC9CDA4}" type="pres">
      <dgm:prSet presAssocID="{CC47A840-9AE4-4CF2-93C7-82D707661AA8}" presName="rootComposite" presStyleCnt="0"/>
      <dgm:spPr/>
      <dgm:t>
        <a:bodyPr/>
        <a:lstStyle/>
        <a:p>
          <a:endParaRPr lang="en-US"/>
        </a:p>
      </dgm:t>
    </dgm:pt>
    <dgm:pt modelId="{B51EC518-4788-41D2-B92F-1016B8C0C1F9}" type="pres">
      <dgm:prSet presAssocID="{CC47A840-9AE4-4CF2-93C7-82D707661AA8}" presName="rootText" presStyleLbl="node3" presStyleIdx="4" presStyleCnt="8">
        <dgm:presLayoutVars>
          <dgm:chPref val="3"/>
        </dgm:presLayoutVars>
      </dgm:prSet>
      <dgm:spPr/>
      <dgm:t>
        <a:bodyPr/>
        <a:lstStyle/>
        <a:p>
          <a:endParaRPr lang="en-US"/>
        </a:p>
      </dgm:t>
    </dgm:pt>
    <dgm:pt modelId="{DBA76C3B-0F5A-4BFA-84BD-CED4550089A4}" type="pres">
      <dgm:prSet presAssocID="{CC47A840-9AE4-4CF2-93C7-82D707661AA8}" presName="rootConnector" presStyleLbl="node3" presStyleIdx="4" presStyleCnt="8"/>
      <dgm:spPr/>
      <dgm:t>
        <a:bodyPr/>
        <a:lstStyle/>
        <a:p>
          <a:endParaRPr lang="en-US"/>
        </a:p>
      </dgm:t>
    </dgm:pt>
    <dgm:pt modelId="{3EFA4055-82F8-4229-A5AF-0600F935EE45}" type="pres">
      <dgm:prSet presAssocID="{CC47A840-9AE4-4CF2-93C7-82D707661AA8}" presName="hierChild4" presStyleCnt="0"/>
      <dgm:spPr/>
      <dgm:t>
        <a:bodyPr/>
        <a:lstStyle/>
        <a:p>
          <a:endParaRPr lang="en-US"/>
        </a:p>
      </dgm:t>
    </dgm:pt>
    <dgm:pt modelId="{3470F620-FEC7-4649-B5AE-15EA06DB5BC0}" type="pres">
      <dgm:prSet presAssocID="{CC47A840-9AE4-4CF2-93C7-82D707661AA8}" presName="hierChild5" presStyleCnt="0"/>
      <dgm:spPr/>
      <dgm:t>
        <a:bodyPr/>
        <a:lstStyle/>
        <a:p>
          <a:endParaRPr lang="en-US"/>
        </a:p>
      </dgm:t>
    </dgm:pt>
    <dgm:pt modelId="{90493B49-C4BF-4EAB-B4F5-D78A600AA2C5}" type="pres">
      <dgm:prSet presAssocID="{A0E4C672-1FB1-44D2-814E-B4E31569DFA9}" presName="Name37" presStyleLbl="parChTrans1D3" presStyleIdx="5" presStyleCnt="8"/>
      <dgm:spPr/>
      <dgm:t>
        <a:bodyPr/>
        <a:lstStyle/>
        <a:p>
          <a:endParaRPr lang="en-US"/>
        </a:p>
      </dgm:t>
    </dgm:pt>
    <dgm:pt modelId="{4EC856C7-B015-4F45-96B6-CA33F6631FC6}" type="pres">
      <dgm:prSet presAssocID="{9BFBE397-782A-47C5-AF54-99516F81E1AE}" presName="hierRoot2" presStyleCnt="0">
        <dgm:presLayoutVars>
          <dgm:hierBranch val="init"/>
        </dgm:presLayoutVars>
      </dgm:prSet>
      <dgm:spPr/>
      <dgm:t>
        <a:bodyPr/>
        <a:lstStyle/>
        <a:p>
          <a:endParaRPr lang="en-US"/>
        </a:p>
      </dgm:t>
    </dgm:pt>
    <dgm:pt modelId="{EC487E8B-7E36-4489-B8AC-F218A6402551}" type="pres">
      <dgm:prSet presAssocID="{9BFBE397-782A-47C5-AF54-99516F81E1AE}" presName="rootComposite" presStyleCnt="0"/>
      <dgm:spPr/>
      <dgm:t>
        <a:bodyPr/>
        <a:lstStyle/>
        <a:p>
          <a:endParaRPr lang="en-US"/>
        </a:p>
      </dgm:t>
    </dgm:pt>
    <dgm:pt modelId="{17C176E2-EC72-4F8C-8C49-ECA6AB865921}" type="pres">
      <dgm:prSet presAssocID="{9BFBE397-782A-47C5-AF54-99516F81E1AE}" presName="rootText" presStyleLbl="node3" presStyleIdx="5" presStyleCnt="8">
        <dgm:presLayoutVars>
          <dgm:chPref val="3"/>
        </dgm:presLayoutVars>
      </dgm:prSet>
      <dgm:spPr/>
      <dgm:t>
        <a:bodyPr/>
        <a:lstStyle/>
        <a:p>
          <a:endParaRPr lang="en-US"/>
        </a:p>
      </dgm:t>
    </dgm:pt>
    <dgm:pt modelId="{5FDE727A-3119-416D-A2CD-38F59A2B57BE}" type="pres">
      <dgm:prSet presAssocID="{9BFBE397-782A-47C5-AF54-99516F81E1AE}" presName="rootConnector" presStyleLbl="node3" presStyleIdx="5" presStyleCnt="8"/>
      <dgm:spPr/>
      <dgm:t>
        <a:bodyPr/>
        <a:lstStyle/>
        <a:p>
          <a:endParaRPr lang="en-US"/>
        </a:p>
      </dgm:t>
    </dgm:pt>
    <dgm:pt modelId="{A39DACB1-8B8D-4EC7-AE07-0E257528B33C}" type="pres">
      <dgm:prSet presAssocID="{9BFBE397-782A-47C5-AF54-99516F81E1AE}" presName="hierChild4" presStyleCnt="0"/>
      <dgm:spPr/>
      <dgm:t>
        <a:bodyPr/>
        <a:lstStyle/>
        <a:p>
          <a:endParaRPr lang="en-US"/>
        </a:p>
      </dgm:t>
    </dgm:pt>
    <dgm:pt modelId="{679423F3-8736-4AA2-825C-D4AF0070AAA7}" type="pres">
      <dgm:prSet presAssocID="{9BFBE397-782A-47C5-AF54-99516F81E1AE}" presName="hierChild5" presStyleCnt="0"/>
      <dgm:spPr/>
      <dgm:t>
        <a:bodyPr/>
        <a:lstStyle/>
        <a:p>
          <a:endParaRPr lang="en-US"/>
        </a:p>
      </dgm:t>
    </dgm:pt>
    <dgm:pt modelId="{8FCEE367-8197-4EF7-B237-AE1E1682315C}" type="pres">
      <dgm:prSet presAssocID="{6C2CF2F1-A0EC-4FFD-9271-D0AD6B93F6F7}" presName="Name37" presStyleLbl="parChTrans1D3" presStyleIdx="6" presStyleCnt="8"/>
      <dgm:spPr/>
      <dgm:t>
        <a:bodyPr/>
        <a:lstStyle/>
        <a:p>
          <a:endParaRPr lang="en-US"/>
        </a:p>
      </dgm:t>
    </dgm:pt>
    <dgm:pt modelId="{D0B4E90E-682F-40C7-A148-EC8A6CB9BCCA}" type="pres">
      <dgm:prSet presAssocID="{8C69A0AF-1EB5-4700-9F4D-30C2381DD166}" presName="hierRoot2" presStyleCnt="0">
        <dgm:presLayoutVars>
          <dgm:hierBranch val="init"/>
        </dgm:presLayoutVars>
      </dgm:prSet>
      <dgm:spPr/>
      <dgm:t>
        <a:bodyPr/>
        <a:lstStyle/>
        <a:p>
          <a:endParaRPr lang="en-US"/>
        </a:p>
      </dgm:t>
    </dgm:pt>
    <dgm:pt modelId="{E8BD814C-A107-4A38-8226-18F0F58B27DD}" type="pres">
      <dgm:prSet presAssocID="{8C69A0AF-1EB5-4700-9F4D-30C2381DD166}" presName="rootComposite" presStyleCnt="0"/>
      <dgm:spPr/>
      <dgm:t>
        <a:bodyPr/>
        <a:lstStyle/>
        <a:p>
          <a:endParaRPr lang="en-US"/>
        </a:p>
      </dgm:t>
    </dgm:pt>
    <dgm:pt modelId="{883DF9D7-51BD-423C-8A39-3DF72C1E63C3}" type="pres">
      <dgm:prSet presAssocID="{8C69A0AF-1EB5-4700-9F4D-30C2381DD166}" presName="rootText" presStyleLbl="node3" presStyleIdx="6" presStyleCnt="8">
        <dgm:presLayoutVars>
          <dgm:chPref val="3"/>
        </dgm:presLayoutVars>
      </dgm:prSet>
      <dgm:spPr/>
      <dgm:t>
        <a:bodyPr/>
        <a:lstStyle/>
        <a:p>
          <a:endParaRPr lang="en-US"/>
        </a:p>
      </dgm:t>
    </dgm:pt>
    <dgm:pt modelId="{6CF1F341-3BCA-4E1B-8D0C-56E0A8A3460C}" type="pres">
      <dgm:prSet presAssocID="{8C69A0AF-1EB5-4700-9F4D-30C2381DD166}" presName="rootConnector" presStyleLbl="node3" presStyleIdx="6" presStyleCnt="8"/>
      <dgm:spPr/>
      <dgm:t>
        <a:bodyPr/>
        <a:lstStyle/>
        <a:p>
          <a:endParaRPr lang="en-US"/>
        </a:p>
      </dgm:t>
    </dgm:pt>
    <dgm:pt modelId="{C040D072-2C03-4704-AED6-8BA4670DA8CC}" type="pres">
      <dgm:prSet presAssocID="{8C69A0AF-1EB5-4700-9F4D-30C2381DD166}" presName="hierChild4" presStyleCnt="0"/>
      <dgm:spPr/>
      <dgm:t>
        <a:bodyPr/>
        <a:lstStyle/>
        <a:p>
          <a:endParaRPr lang="en-US"/>
        </a:p>
      </dgm:t>
    </dgm:pt>
    <dgm:pt modelId="{3BB55C90-0B29-40A6-BE05-EEE49D9351E7}" type="pres">
      <dgm:prSet presAssocID="{8C69A0AF-1EB5-4700-9F4D-30C2381DD166}" presName="hierChild5" presStyleCnt="0"/>
      <dgm:spPr/>
      <dgm:t>
        <a:bodyPr/>
        <a:lstStyle/>
        <a:p>
          <a:endParaRPr lang="en-US"/>
        </a:p>
      </dgm:t>
    </dgm:pt>
    <dgm:pt modelId="{11845942-8E6F-4B43-876B-B01A2877E850}" type="pres">
      <dgm:prSet presAssocID="{45670782-CCB9-4808-8905-2BC0B0F2A6E3}" presName="Name37" presStyleLbl="parChTrans1D3" presStyleIdx="7" presStyleCnt="8"/>
      <dgm:spPr/>
      <dgm:t>
        <a:bodyPr/>
        <a:lstStyle/>
        <a:p>
          <a:endParaRPr lang="en-US"/>
        </a:p>
      </dgm:t>
    </dgm:pt>
    <dgm:pt modelId="{F849D97D-44B6-4F96-8B41-773878B2F4A4}" type="pres">
      <dgm:prSet presAssocID="{C0C0B93F-135B-45ED-8077-78594EDF7873}" presName="hierRoot2" presStyleCnt="0">
        <dgm:presLayoutVars>
          <dgm:hierBranch val="init"/>
        </dgm:presLayoutVars>
      </dgm:prSet>
      <dgm:spPr/>
    </dgm:pt>
    <dgm:pt modelId="{B69E3EF2-1B0E-4A45-B9F1-D44E2FD18FBB}" type="pres">
      <dgm:prSet presAssocID="{C0C0B93F-135B-45ED-8077-78594EDF7873}" presName="rootComposite" presStyleCnt="0"/>
      <dgm:spPr/>
    </dgm:pt>
    <dgm:pt modelId="{94BF3353-DE00-4237-9BCE-08B53093BB1A}" type="pres">
      <dgm:prSet presAssocID="{C0C0B93F-135B-45ED-8077-78594EDF7873}" presName="rootText" presStyleLbl="node3" presStyleIdx="7" presStyleCnt="8">
        <dgm:presLayoutVars>
          <dgm:chPref val="3"/>
        </dgm:presLayoutVars>
      </dgm:prSet>
      <dgm:spPr/>
      <dgm:t>
        <a:bodyPr/>
        <a:lstStyle/>
        <a:p>
          <a:endParaRPr lang="en-CA"/>
        </a:p>
      </dgm:t>
    </dgm:pt>
    <dgm:pt modelId="{A0931263-46BF-43FB-BF24-B880DDD2B77D}" type="pres">
      <dgm:prSet presAssocID="{C0C0B93F-135B-45ED-8077-78594EDF7873}" presName="rootConnector" presStyleLbl="node3" presStyleIdx="7" presStyleCnt="8"/>
      <dgm:spPr/>
      <dgm:t>
        <a:bodyPr/>
        <a:lstStyle/>
        <a:p>
          <a:endParaRPr lang="en-CA"/>
        </a:p>
      </dgm:t>
    </dgm:pt>
    <dgm:pt modelId="{708B775A-A3C1-4AA4-A916-0C9C62703DA5}" type="pres">
      <dgm:prSet presAssocID="{C0C0B93F-135B-45ED-8077-78594EDF7873}" presName="hierChild4" presStyleCnt="0"/>
      <dgm:spPr/>
    </dgm:pt>
    <dgm:pt modelId="{AA059F90-17EE-4545-ACB5-227F474BA7EC}" type="pres">
      <dgm:prSet presAssocID="{C0C0B93F-135B-45ED-8077-78594EDF7873}" presName="hierChild5" presStyleCnt="0"/>
      <dgm:spPr/>
    </dgm:pt>
    <dgm:pt modelId="{67CE50CA-DA3D-41B0-88A8-80960D0F0BD7}" type="pres">
      <dgm:prSet presAssocID="{9EA542E9-CE94-492E-AC93-DCF6162F9AF5}" presName="hierChild5" presStyleCnt="0"/>
      <dgm:spPr/>
      <dgm:t>
        <a:bodyPr/>
        <a:lstStyle/>
        <a:p>
          <a:endParaRPr lang="en-US"/>
        </a:p>
      </dgm:t>
    </dgm:pt>
    <dgm:pt modelId="{359A05E8-CA5E-4751-8F82-66C2A9F0511A}" type="pres">
      <dgm:prSet presAssocID="{2BA6668E-324D-4EA3-B945-470D4AF0C7AF}" presName="hierChild3" presStyleCnt="0"/>
      <dgm:spPr/>
      <dgm:t>
        <a:bodyPr/>
        <a:lstStyle/>
        <a:p>
          <a:endParaRPr lang="en-US"/>
        </a:p>
      </dgm:t>
    </dgm:pt>
  </dgm:ptLst>
  <dgm:cxnLst>
    <dgm:cxn modelId="{CABD13CD-25BD-4E94-9357-FEBAA2EA5227}" type="presOf" srcId="{0B479F31-ED91-4CD0-A46E-E7390B230764}" destId="{B2530105-3143-44BF-8E24-3121FD3FADD9}" srcOrd="0" destOrd="0" presId="urn:microsoft.com/office/officeart/2005/8/layout/orgChart1"/>
    <dgm:cxn modelId="{B3650819-1F99-46D5-8EBF-8A3641030B60}" type="presOf" srcId="{8C69A0AF-1EB5-4700-9F4D-30C2381DD166}" destId="{883DF9D7-51BD-423C-8A39-3DF72C1E63C3}" srcOrd="0" destOrd="0" presId="urn:microsoft.com/office/officeart/2005/8/layout/orgChart1"/>
    <dgm:cxn modelId="{0A03800C-2287-49B1-9395-D93EDF6EB6E5}" type="presOf" srcId="{6647924E-7B55-4F85-8D59-B648EA3F9CCD}" destId="{B07C4AF3-D977-48A4-BCFF-F72A7B6679B2}" srcOrd="0" destOrd="0" presId="urn:microsoft.com/office/officeart/2005/8/layout/orgChart1"/>
    <dgm:cxn modelId="{9EEB3536-8E85-4E61-A939-05A678AE4323}" type="presOf" srcId="{164AC888-F4AE-4A18-813A-139C0DDAA00D}" destId="{21668348-E56D-4B99-8017-9EE4D594EE34}" srcOrd="0" destOrd="0" presId="urn:microsoft.com/office/officeart/2005/8/layout/orgChart1"/>
    <dgm:cxn modelId="{8C78DB49-A84E-41F3-842C-759A987C1714}" type="presOf" srcId="{C0C0B93F-135B-45ED-8077-78594EDF7873}" destId="{94BF3353-DE00-4237-9BCE-08B53093BB1A}" srcOrd="0" destOrd="0" presId="urn:microsoft.com/office/officeart/2005/8/layout/orgChart1"/>
    <dgm:cxn modelId="{D8B8EDDA-A713-490E-8F3B-E0EF43823E4C}" type="presOf" srcId="{CC47A840-9AE4-4CF2-93C7-82D707661AA8}" destId="{DBA76C3B-0F5A-4BFA-84BD-CED4550089A4}" srcOrd="1" destOrd="0" presId="urn:microsoft.com/office/officeart/2005/8/layout/orgChart1"/>
    <dgm:cxn modelId="{366FFA67-102C-4D05-B48F-6A89C2C792CB}" type="presOf" srcId="{F137A38F-C5D2-40E2-A7DE-617DD079524C}" destId="{0DA806EB-0335-4F62-9E21-357F4E8D7706}" srcOrd="0" destOrd="0" presId="urn:microsoft.com/office/officeart/2005/8/layout/orgChart1"/>
    <dgm:cxn modelId="{9E7682D5-56D1-4537-8D87-D268B6320D80}" type="presOf" srcId="{968A51FA-BE07-4759-9912-33BAE5DFD1D5}" destId="{7C3ECD47-3CBF-439D-960E-A2EB2840867A}" srcOrd="0" destOrd="0" presId="urn:microsoft.com/office/officeart/2005/8/layout/orgChart1"/>
    <dgm:cxn modelId="{580A9E70-1241-4289-B359-4BE2881944F5}" type="presOf" srcId="{A9C8A166-4D58-479A-A9A5-2312064C2E92}" destId="{EADBA596-1B22-4CD9-9D5D-1ACD510F1D55}" srcOrd="0" destOrd="0" presId="urn:microsoft.com/office/officeart/2005/8/layout/orgChart1"/>
    <dgm:cxn modelId="{3F4B0E79-E7BF-4912-9FEC-AFBBA995C395}" srcId="{2BA6668E-324D-4EA3-B945-470D4AF0C7AF}" destId="{9EA542E9-CE94-492E-AC93-DCF6162F9AF5}" srcOrd="1" destOrd="0" parTransId="{A9C8A166-4D58-479A-A9A5-2312064C2E92}" sibTransId="{54C7DCB1-92CD-4F58-B6F4-B2E17BA45F4D}"/>
    <dgm:cxn modelId="{E01A325B-BAB1-45BD-B018-4DB4484FA4E3}" type="presOf" srcId="{8C69A0AF-1EB5-4700-9F4D-30C2381DD166}" destId="{6CF1F341-3BCA-4E1B-8D0C-56E0A8A3460C}" srcOrd="1" destOrd="0" presId="urn:microsoft.com/office/officeart/2005/8/layout/orgChart1"/>
    <dgm:cxn modelId="{84615B12-E68C-476F-85D4-C1CD6A5025EA}" type="presOf" srcId="{8505B3F6-7E2D-456A-A00C-5953A88C1895}" destId="{EDC5D30C-5CA7-42DE-A03C-F2DFD9691CE6}" srcOrd="0" destOrd="0" presId="urn:microsoft.com/office/officeart/2005/8/layout/orgChart1"/>
    <dgm:cxn modelId="{E12BEF5B-0F04-46C6-9138-9E28DC80E8B4}" type="presOf" srcId="{45670782-CCB9-4808-8905-2BC0B0F2A6E3}" destId="{11845942-8E6F-4B43-876B-B01A2877E850}" srcOrd="0" destOrd="0" presId="urn:microsoft.com/office/officeart/2005/8/layout/orgChart1"/>
    <dgm:cxn modelId="{47CC741A-2B31-41C2-AB11-99D0AAB7E361}" type="presOf" srcId="{C0C0B93F-135B-45ED-8077-78594EDF7873}" destId="{A0931263-46BF-43FB-BF24-B880DDD2B77D}" srcOrd="1" destOrd="0" presId="urn:microsoft.com/office/officeart/2005/8/layout/orgChart1"/>
    <dgm:cxn modelId="{D4182C57-8D4F-4478-8FF5-4107ADAE035B}" type="presOf" srcId="{9EA542E9-CE94-492E-AC93-DCF6162F9AF5}" destId="{1DCDAF59-0E4A-43D9-9E62-2DAD03AE4105}" srcOrd="1" destOrd="0" presId="urn:microsoft.com/office/officeart/2005/8/layout/orgChart1"/>
    <dgm:cxn modelId="{49C11E3C-AEDC-44CF-956F-E83B28194464}" srcId="{9EA542E9-CE94-492E-AC93-DCF6162F9AF5}" destId="{8C69A0AF-1EB5-4700-9F4D-30C2381DD166}" srcOrd="2" destOrd="0" parTransId="{6C2CF2F1-A0EC-4FFD-9271-D0AD6B93F6F7}" sibTransId="{6F3796F8-82C8-4577-AC88-C9DF73C09B73}"/>
    <dgm:cxn modelId="{E82E348C-1E22-464B-AA5A-685F507CE8B9}" type="presOf" srcId="{EF080716-3D13-409B-9D18-3A622166ABDE}" destId="{70AFB012-6B62-47AC-AC37-DC753636ACA3}" srcOrd="0" destOrd="0" presId="urn:microsoft.com/office/officeart/2005/8/layout/orgChart1"/>
    <dgm:cxn modelId="{33C40BB3-E0BD-464E-837E-6E9342656260}" type="presOf" srcId="{9BFBE397-782A-47C5-AF54-99516F81E1AE}" destId="{5FDE727A-3119-416D-A2CD-38F59A2B57BE}" srcOrd="1" destOrd="0" presId="urn:microsoft.com/office/officeart/2005/8/layout/orgChart1"/>
    <dgm:cxn modelId="{01DFA65A-00E2-4A03-B357-3C4AD7A97770}" type="presOf" srcId="{6C2CF2F1-A0EC-4FFD-9271-D0AD6B93F6F7}" destId="{8FCEE367-8197-4EF7-B237-AE1E1682315C}" srcOrd="0" destOrd="0" presId="urn:microsoft.com/office/officeart/2005/8/layout/orgChart1"/>
    <dgm:cxn modelId="{7F0D09C8-D875-4F20-B58D-BC4297B6F415}" srcId="{2BA6668E-324D-4EA3-B945-470D4AF0C7AF}" destId="{6647924E-7B55-4F85-8D59-B648EA3F9CCD}" srcOrd="0" destOrd="0" parTransId="{ABF58936-CD24-489A-B080-219B15064E56}" sibTransId="{643CED72-D39C-48FF-A9DD-136DAFDDE187}"/>
    <dgm:cxn modelId="{A28BA974-5FF2-4BFE-AFE6-8664F0F594BE}" type="presOf" srcId="{2BA6668E-324D-4EA3-B945-470D4AF0C7AF}" destId="{392291C8-A8AD-460A-82FE-58C2C71E9FA7}" srcOrd="1" destOrd="0" presId="urn:microsoft.com/office/officeart/2005/8/layout/orgChart1"/>
    <dgm:cxn modelId="{96B64D85-A3E4-4E3A-9689-2CE43E4EBBEB}" srcId="{EF080716-3D13-409B-9D18-3A622166ABDE}" destId="{2BA6668E-324D-4EA3-B945-470D4AF0C7AF}" srcOrd="0" destOrd="0" parTransId="{41A84192-74C8-4E92-987F-4533A2217539}" sibTransId="{0522474A-2F12-41BC-9F9A-8AB2C25E6954}"/>
    <dgm:cxn modelId="{54182688-3695-4716-BBEA-7C9D36AFF15F}" srcId="{6647924E-7B55-4F85-8D59-B648EA3F9CCD}" destId="{4D5AA759-9B92-47CD-AC34-7BD543AA0402}" srcOrd="0" destOrd="0" parTransId="{968A51FA-BE07-4759-9912-33BAE5DFD1D5}" sibTransId="{AF04D71F-FBED-4631-B6FF-E32124E2A371}"/>
    <dgm:cxn modelId="{C5EEEE85-F258-4861-8ADE-65BA65B1C5C8}" type="presOf" srcId="{CC47A840-9AE4-4CF2-93C7-82D707661AA8}" destId="{B51EC518-4788-41D2-B92F-1016B8C0C1F9}" srcOrd="0" destOrd="0" presId="urn:microsoft.com/office/officeart/2005/8/layout/orgChart1"/>
    <dgm:cxn modelId="{2E78CE6B-5429-4A39-8B34-81C5804417D8}" type="presOf" srcId="{2BA6668E-324D-4EA3-B945-470D4AF0C7AF}" destId="{CB15ECA2-B434-4EAD-B5ED-B87B982B9BF7}" srcOrd="0" destOrd="0" presId="urn:microsoft.com/office/officeart/2005/8/layout/orgChart1"/>
    <dgm:cxn modelId="{36607D26-67D6-40BB-8155-53A8BBC98734}" type="presOf" srcId="{6647924E-7B55-4F85-8D59-B648EA3F9CCD}" destId="{26A17C1E-A007-4A84-B3E6-9A22368E6F9D}" srcOrd="1" destOrd="0" presId="urn:microsoft.com/office/officeart/2005/8/layout/orgChart1"/>
    <dgm:cxn modelId="{06AC8549-ACB5-4F90-8870-40C31F98CA33}" srcId="{9EA542E9-CE94-492E-AC93-DCF6162F9AF5}" destId="{C0C0B93F-135B-45ED-8077-78594EDF7873}" srcOrd="3" destOrd="0" parTransId="{45670782-CCB9-4808-8905-2BC0B0F2A6E3}" sibTransId="{0CF4BFE2-81BC-4F46-8390-D33CCF15D346}"/>
    <dgm:cxn modelId="{F7535296-E453-446E-8E6F-18CCAC8C368A}" type="presOf" srcId="{4D5AA759-9B92-47CD-AC34-7BD543AA0402}" destId="{E00BE9C2-7F83-4CF8-AD16-BD252A3CEA30}" srcOrd="1" destOrd="0" presId="urn:microsoft.com/office/officeart/2005/8/layout/orgChart1"/>
    <dgm:cxn modelId="{D2DB0DFB-F3ED-43BD-A27D-C37032E3C067}" type="presOf" srcId="{4D5AA759-9B92-47CD-AC34-7BD543AA0402}" destId="{2D73D713-AE54-4F7B-9081-F29793872217}" srcOrd="0" destOrd="0" presId="urn:microsoft.com/office/officeart/2005/8/layout/orgChart1"/>
    <dgm:cxn modelId="{F005DEDC-890B-4713-A615-4C923CF96A87}" type="presOf" srcId="{FCC0AEA3-DE27-41A1-B62E-C27EF22D45DD}" destId="{F3D68CEA-5F93-43B0-81D5-539A0E2E8723}" srcOrd="0" destOrd="0" presId="urn:microsoft.com/office/officeart/2005/8/layout/orgChart1"/>
    <dgm:cxn modelId="{37D7F4FD-C161-48B7-99D6-11994857C7E1}" type="presOf" srcId="{164AC888-F4AE-4A18-813A-139C0DDAA00D}" destId="{4BA2271A-1BF1-4206-A22C-442230C4AE3B}" srcOrd="1" destOrd="0" presId="urn:microsoft.com/office/officeart/2005/8/layout/orgChart1"/>
    <dgm:cxn modelId="{3D9A71BD-A4B4-43C7-A381-FFB244B22765}" srcId="{9EA542E9-CE94-492E-AC93-DCF6162F9AF5}" destId="{9BFBE397-782A-47C5-AF54-99516F81E1AE}" srcOrd="1" destOrd="0" parTransId="{A0E4C672-1FB1-44D2-814E-B4E31569DFA9}" sibTransId="{F2B0F94A-8B10-4C2C-AC32-3EBB5268308B}"/>
    <dgm:cxn modelId="{443DA4C4-E295-42B0-90B4-A0C3DE710D6F}" type="presOf" srcId="{9EA542E9-CE94-492E-AC93-DCF6162F9AF5}" destId="{9A131944-91CE-4534-ABED-CA3778077AF5}" srcOrd="0" destOrd="0" presId="urn:microsoft.com/office/officeart/2005/8/layout/orgChart1"/>
    <dgm:cxn modelId="{C1F3FBEC-83E2-43D8-B6ED-B916976F9CC0}" srcId="{6647924E-7B55-4F85-8D59-B648EA3F9CCD}" destId="{F137A38F-C5D2-40E2-A7DE-617DD079524C}" srcOrd="3" destOrd="0" parTransId="{FCC0AEA3-DE27-41A1-B62E-C27EF22D45DD}" sibTransId="{CD3A4DA5-B2BC-4DC6-8678-7B4AEC8265D3}"/>
    <dgm:cxn modelId="{654ACBAA-C3D8-463E-8A74-DBF0117ACE2E}" type="presOf" srcId="{F137A38F-C5D2-40E2-A7DE-617DD079524C}" destId="{128FE6B0-E2E1-4A77-ACF0-993F3284892F}" srcOrd="1" destOrd="0" presId="urn:microsoft.com/office/officeart/2005/8/layout/orgChart1"/>
    <dgm:cxn modelId="{C9C115A4-F37D-41BF-8461-D43AAACAB962}" type="presOf" srcId="{8505B3F6-7E2D-456A-A00C-5953A88C1895}" destId="{B68BA6AF-EB22-4D22-8EE7-BFD8964649E7}" srcOrd="1" destOrd="0" presId="urn:microsoft.com/office/officeart/2005/8/layout/orgChart1"/>
    <dgm:cxn modelId="{06E435EC-9758-45C9-9C92-974812A6770E}" type="presOf" srcId="{9BFBE397-782A-47C5-AF54-99516F81E1AE}" destId="{17C176E2-EC72-4F8C-8C49-ECA6AB865921}" srcOrd="0" destOrd="0" presId="urn:microsoft.com/office/officeart/2005/8/layout/orgChart1"/>
    <dgm:cxn modelId="{1D0C9B4E-FBD1-46CE-9D70-C433E912F60F}" type="presOf" srcId="{ABF58936-CD24-489A-B080-219B15064E56}" destId="{957929E5-1268-4F58-9B11-9649ECB23876}" srcOrd="0" destOrd="0" presId="urn:microsoft.com/office/officeart/2005/8/layout/orgChart1"/>
    <dgm:cxn modelId="{6CD6881E-4C9A-4C16-A725-C001DC439638}" type="presOf" srcId="{E20A82C1-62B5-4772-A24D-3E378378180E}" destId="{1206F203-D9DA-4676-8094-1075C0C2050C}" srcOrd="0" destOrd="0" presId="urn:microsoft.com/office/officeart/2005/8/layout/orgChart1"/>
    <dgm:cxn modelId="{3C98F178-92DD-4092-B9D5-F695276446D5}" srcId="{6647924E-7B55-4F85-8D59-B648EA3F9CCD}" destId="{164AC888-F4AE-4A18-813A-139C0DDAA00D}" srcOrd="2" destOrd="0" parTransId="{1740828B-5299-47D2-AB23-208630B110BB}" sibTransId="{236FC905-42DC-4E76-840A-F110D4A77B96}"/>
    <dgm:cxn modelId="{B60E3146-A70B-430B-85FD-D2BE270757B9}" type="presOf" srcId="{1740828B-5299-47D2-AB23-208630B110BB}" destId="{8C014A1B-F0B2-4DEC-9B70-8163F44A0639}" srcOrd="0" destOrd="0" presId="urn:microsoft.com/office/officeart/2005/8/layout/orgChart1"/>
    <dgm:cxn modelId="{F8DCFABD-0CA3-4161-A9DE-1BF4388A276B}" srcId="{6647924E-7B55-4F85-8D59-B648EA3F9CCD}" destId="{8505B3F6-7E2D-456A-A00C-5953A88C1895}" srcOrd="1" destOrd="0" parTransId="{0B479F31-ED91-4CD0-A46E-E7390B230764}" sibTransId="{0E57237E-AFB5-4B68-BC71-6E8D6DCE30B0}"/>
    <dgm:cxn modelId="{8391708F-75EA-4C36-B558-22CD17D0B78F}" type="presOf" srcId="{A0E4C672-1FB1-44D2-814E-B4E31569DFA9}" destId="{90493B49-C4BF-4EAB-B4F5-D78A600AA2C5}" srcOrd="0" destOrd="0" presId="urn:microsoft.com/office/officeart/2005/8/layout/orgChart1"/>
    <dgm:cxn modelId="{776F88D4-0DA6-435E-97AF-7FD13589002A}" srcId="{9EA542E9-CE94-492E-AC93-DCF6162F9AF5}" destId="{CC47A840-9AE4-4CF2-93C7-82D707661AA8}" srcOrd="0" destOrd="0" parTransId="{E20A82C1-62B5-4772-A24D-3E378378180E}" sibTransId="{20F49A3C-EF3B-4CCB-A4C8-A647D548D626}"/>
    <dgm:cxn modelId="{FF261FB9-30B2-426C-BFC2-545E6984559C}" type="presParOf" srcId="{70AFB012-6B62-47AC-AC37-DC753636ACA3}" destId="{F87CAE57-23A4-4258-A52D-84BEF54971AC}" srcOrd="0" destOrd="0" presId="urn:microsoft.com/office/officeart/2005/8/layout/orgChart1"/>
    <dgm:cxn modelId="{0FE60E6B-CE2C-4F69-8D4F-56179DF221E0}" type="presParOf" srcId="{F87CAE57-23A4-4258-A52D-84BEF54971AC}" destId="{28943272-4853-4A88-A713-C7A53BAFE7F8}" srcOrd="0" destOrd="0" presId="urn:microsoft.com/office/officeart/2005/8/layout/orgChart1"/>
    <dgm:cxn modelId="{0A201DAC-8987-4612-B2E1-B475076BAB18}" type="presParOf" srcId="{28943272-4853-4A88-A713-C7A53BAFE7F8}" destId="{CB15ECA2-B434-4EAD-B5ED-B87B982B9BF7}" srcOrd="0" destOrd="0" presId="urn:microsoft.com/office/officeart/2005/8/layout/orgChart1"/>
    <dgm:cxn modelId="{C14EBA1E-B1AA-4BD7-BE24-D1A15328B21C}" type="presParOf" srcId="{28943272-4853-4A88-A713-C7A53BAFE7F8}" destId="{392291C8-A8AD-460A-82FE-58C2C71E9FA7}" srcOrd="1" destOrd="0" presId="urn:microsoft.com/office/officeart/2005/8/layout/orgChart1"/>
    <dgm:cxn modelId="{91191E5C-092A-4474-925F-1C05F2884E9F}" type="presParOf" srcId="{F87CAE57-23A4-4258-A52D-84BEF54971AC}" destId="{A5C08918-F111-4D1A-8966-2C69B9C5B4B7}" srcOrd="1" destOrd="0" presId="urn:microsoft.com/office/officeart/2005/8/layout/orgChart1"/>
    <dgm:cxn modelId="{946FEF1C-301A-4A55-87D6-B2521D8FD284}" type="presParOf" srcId="{A5C08918-F111-4D1A-8966-2C69B9C5B4B7}" destId="{957929E5-1268-4F58-9B11-9649ECB23876}" srcOrd="0" destOrd="0" presId="urn:microsoft.com/office/officeart/2005/8/layout/orgChart1"/>
    <dgm:cxn modelId="{4F70399F-E3B3-4170-A1C8-3693D11A564A}" type="presParOf" srcId="{A5C08918-F111-4D1A-8966-2C69B9C5B4B7}" destId="{584FC05F-B4AD-4BDE-8265-4533B5CDFAB9}" srcOrd="1" destOrd="0" presId="urn:microsoft.com/office/officeart/2005/8/layout/orgChart1"/>
    <dgm:cxn modelId="{2F9BBC5A-91A6-47FC-BE6F-5D3B05B1208F}" type="presParOf" srcId="{584FC05F-B4AD-4BDE-8265-4533B5CDFAB9}" destId="{F49A1ABF-D93A-41CF-AF48-022E2F2A6A0D}" srcOrd="0" destOrd="0" presId="urn:microsoft.com/office/officeart/2005/8/layout/orgChart1"/>
    <dgm:cxn modelId="{DC5662D2-C006-465D-A3EA-B43D2894D2EF}" type="presParOf" srcId="{F49A1ABF-D93A-41CF-AF48-022E2F2A6A0D}" destId="{B07C4AF3-D977-48A4-BCFF-F72A7B6679B2}" srcOrd="0" destOrd="0" presId="urn:microsoft.com/office/officeart/2005/8/layout/orgChart1"/>
    <dgm:cxn modelId="{E4502896-894B-4966-A424-4BE23F039A7D}" type="presParOf" srcId="{F49A1ABF-D93A-41CF-AF48-022E2F2A6A0D}" destId="{26A17C1E-A007-4A84-B3E6-9A22368E6F9D}" srcOrd="1" destOrd="0" presId="urn:microsoft.com/office/officeart/2005/8/layout/orgChart1"/>
    <dgm:cxn modelId="{87E25C19-84A2-4986-8A97-448F24756912}" type="presParOf" srcId="{584FC05F-B4AD-4BDE-8265-4533B5CDFAB9}" destId="{A483D9FA-9288-4478-9264-160E8362B1F3}" srcOrd="1" destOrd="0" presId="urn:microsoft.com/office/officeart/2005/8/layout/orgChart1"/>
    <dgm:cxn modelId="{F79D1F3B-DE92-457B-90DA-948A73188044}" type="presParOf" srcId="{A483D9FA-9288-4478-9264-160E8362B1F3}" destId="{7C3ECD47-3CBF-439D-960E-A2EB2840867A}" srcOrd="0" destOrd="0" presId="urn:microsoft.com/office/officeart/2005/8/layout/orgChart1"/>
    <dgm:cxn modelId="{23C86867-8440-4D99-B043-E61640390661}" type="presParOf" srcId="{A483D9FA-9288-4478-9264-160E8362B1F3}" destId="{CB55ED97-F46D-48CD-9856-6754D57C9815}" srcOrd="1" destOrd="0" presId="urn:microsoft.com/office/officeart/2005/8/layout/orgChart1"/>
    <dgm:cxn modelId="{575D76C5-3710-45F6-A47D-A96F28F11AC9}" type="presParOf" srcId="{CB55ED97-F46D-48CD-9856-6754D57C9815}" destId="{C1E300AB-4A3D-41A4-A39F-CE13EEE4BD90}" srcOrd="0" destOrd="0" presId="urn:microsoft.com/office/officeart/2005/8/layout/orgChart1"/>
    <dgm:cxn modelId="{D94F9A16-79F2-4631-AE7F-F8C96A2390D9}" type="presParOf" srcId="{C1E300AB-4A3D-41A4-A39F-CE13EEE4BD90}" destId="{2D73D713-AE54-4F7B-9081-F29793872217}" srcOrd="0" destOrd="0" presId="urn:microsoft.com/office/officeart/2005/8/layout/orgChart1"/>
    <dgm:cxn modelId="{DE63A337-4FF6-4C1B-885C-33F6CE4C20E7}" type="presParOf" srcId="{C1E300AB-4A3D-41A4-A39F-CE13EEE4BD90}" destId="{E00BE9C2-7F83-4CF8-AD16-BD252A3CEA30}" srcOrd="1" destOrd="0" presId="urn:microsoft.com/office/officeart/2005/8/layout/orgChart1"/>
    <dgm:cxn modelId="{7E6EF6A0-51A3-4A47-B8B3-CDE90A547E32}" type="presParOf" srcId="{CB55ED97-F46D-48CD-9856-6754D57C9815}" destId="{7E06863D-5C06-4167-9AA0-2731C3A7408C}" srcOrd="1" destOrd="0" presId="urn:microsoft.com/office/officeart/2005/8/layout/orgChart1"/>
    <dgm:cxn modelId="{AD2DCB60-AD44-4DFE-B60F-3FEF35777747}" type="presParOf" srcId="{CB55ED97-F46D-48CD-9856-6754D57C9815}" destId="{3829208D-BA2C-4D63-ACD1-9D82ADD037F7}" srcOrd="2" destOrd="0" presId="urn:microsoft.com/office/officeart/2005/8/layout/orgChart1"/>
    <dgm:cxn modelId="{44315A73-A604-4198-B314-0734623A4C6D}" type="presParOf" srcId="{A483D9FA-9288-4478-9264-160E8362B1F3}" destId="{B2530105-3143-44BF-8E24-3121FD3FADD9}" srcOrd="2" destOrd="0" presId="urn:microsoft.com/office/officeart/2005/8/layout/orgChart1"/>
    <dgm:cxn modelId="{46E126F7-8CCC-4CEB-806F-1BAEE5250B99}" type="presParOf" srcId="{A483D9FA-9288-4478-9264-160E8362B1F3}" destId="{FBAE2387-5B5A-453E-B9F3-3102B61C9875}" srcOrd="3" destOrd="0" presId="urn:microsoft.com/office/officeart/2005/8/layout/orgChart1"/>
    <dgm:cxn modelId="{92B2E912-911B-4B50-909C-8A5769918E37}" type="presParOf" srcId="{FBAE2387-5B5A-453E-B9F3-3102B61C9875}" destId="{5832E459-94B4-45D7-A1B5-A9268F4397DE}" srcOrd="0" destOrd="0" presId="urn:microsoft.com/office/officeart/2005/8/layout/orgChart1"/>
    <dgm:cxn modelId="{079864A9-BD2F-4B14-9928-18AFA1CC86BD}" type="presParOf" srcId="{5832E459-94B4-45D7-A1B5-A9268F4397DE}" destId="{EDC5D30C-5CA7-42DE-A03C-F2DFD9691CE6}" srcOrd="0" destOrd="0" presId="urn:microsoft.com/office/officeart/2005/8/layout/orgChart1"/>
    <dgm:cxn modelId="{34B89621-E38F-405B-8F51-4C32F00159C9}" type="presParOf" srcId="{5832E459-94B4-45D7-A1B5-A9268F4397DE}" destId="{B68BA6AF-EB22-4D22-8EE7-BFD8964649E7}" srcOrd="1" destOrd="0" presId="urn:microsoft.com/office/officeart/2005/8/layout/orgChart1"/>
    <dgm:cxn modelId="{7C8C0113-206A-4A5B-B846-550A28E272CA}" type="presParOf" srcId="{FBAE2387-5B5A-453E-B9F3-3102B61C9875}" destId="{11C9D260-3CE6-4F7C-87F3-DE76E9DCDC37}" srcOrd="1" destOrd="0" presId="urn:microsoft.com/office/officeart/2005/8/layout/orgChart1"/>
    <dgm:cxn modelId="{C75ABEB7-5D23-4E00-8F32-D2637B65DE43}" type="presParOf" srcId="{FBAE2387-5B5A-453E-B9F3-3102B61C9875}" destId="{8829E228-78DB-4B72-B054-32E6F3A97313}" srcOrd="2" destOrd="0" presId="urn:microsoft.com/office/officeart/2005/8/layout/orgChart1"/>
    <dgm:cxn modelId="{CC4A0CB8-B86B-4508-9E75-803B39FEBFDE}" type="presParOf" srcId="{A483D9FA-9288-4478-9264-160E8362B1F3}" destId="{8C014A1B-F0B2-4DEC-9B70-8163F44A0639}" srcOrd="4" destOrd="0" presId="urn:microsoft.com/office/officeart/2005/8/layout/orgChart1"/>
    <dgm:cxn modelId="{C97FD82F-7E15-4DD0-AC62-9032B14FBAC9}" type="presParOf" srcId="{A483D9FA-9288-4478-9264-160E8362B1F3}" destId="{B8270376-376B-487D-9B02-0236FC28BA91}" srcOrd="5" destOrd="0" presId="urn:microsoft.com/office/officeart/2005/8/layout/orgChart1"/>
    <dgm:cxn modelId="{B234C10A-9293-4D4F-90CC-CF789D9D7C24}" type="presParOf" srcId="{B8270376-376B-487D-9B02-0236FC28BA91}" destId="{EBB14EF0-0441-4A20-A839-A6E735596805}" srcOrd="0" destOrd="0" presId="urn:microsoft.com/office/officeart/2005/8/layout/orgChart1"/>
    <dgm:cxn modelId="{8399A430-8B0E-4275-B5CF-5E8F0E0B6C56}" type="presParOf" srcId="{EBB14EF0-0441-4A20-A839-A6E735596805}" destId="{21668348-E56D-4B99-8017-9EE4D594EE34}" srcOrd="0" destOrd="0" presId="urn:microsoft.com/office/officeart/2005/8/layout/orgChart1"/>
    <dgm:cxn modelId="{977B87C2-1DA0-47C3-B31B-930A1C987CD9}" type="presParOf" srcId="{EBB14EF0-0441-4A20-A839-A6E735596805}" destId="{4BA2271A-1BF1-4206-A22C-442230C4AE3B}" srcOrd="1" destOrd="0" presId="urn:microsoft.com/office/officeart/2005/8/layout/orgChart1"/>
    <dgm:cxn modelId="{27097FA5-33A3-4D50-ABD0-5EA5C498C610}" type="presParOf" srcId="{B8270376-376B-487D-9B02-0236FC28BA91}" destId="{38CACD2F-DFEC-4BE0-B964-9884886EEA59}" srcOrd="1" destOrd="0" presId="urn:microsoft.com/office/officeart/2005/8/layout/orgChart1"/>
    <dgm:cxn modelId="{52C3A9C9-4FE7-4C06-A4E4-2C2125555022}" type="presParOf" srcId="{B8270376-376B-487D-9B02-0236FC28BA91}" destId="{241D9EF3-F058-43D7-A516-C8D65F37BA0B}" srcOrd="2" destOrd="0" presId="urn:microsoft.com/office/officeart/2005/8/layout/orgChart1"/>
    <dgm:cxn modelId="{3FF7A628-FE12-417B-9F7A-06EC5E5E6B62}" type="presParOf" srcId="{A483D9FA-9288-4478-9264-160E8362B1F3}" destId="{F3D68CEA-5F93-43B0-81D5-539A0E2E8723}" srcOrd="6" destOrd="0" presId="urn:microsoft.com/office/officeart/2005/8/layout/orgChart1"/>
    <dgm:cxn modelId="{0C77E05F-3572-47AD-9CEF-0EC0934279A3}" type="presParOf" srcId="{A483D9FA-9288-4478-9264-160E8362B1F3}" destId="{60CD44F8-722C-424D-BE2A-C9690190CA43}" srcOrd="7" destOrd="0" presId="urn:microsoft.com/office/officeart/2005/8/layout/orgChart1"/>
    <dgm:cxn modelId="{D1136DD7-8FB2-4F70-910A-FFCF65B5993D}" type="presParOf" srcId="{60CD44F8-722C-424D-BE2A-C9690190CA43}" destId="{96F31364-D97B-4758-87D7-A76D94D8E5EB}" srcOrd="0" destOrd="0" presId="urn:microsoft.com/office/officeart/2005/8/layout/orgChart1"/>
    <dgm:cxn modelId="{FB4C1F4A-C7F1-4C40-B881-F64E6C78687B}" type="presParOf" srcId="{96F31364-D97B-4758-87D7-A76D94D8E5EB}" destId="{0DA806EB-0335-4F62-9E21-357F4E8D7706}" srcOrd="0" destOrd="0" presId="urn:microsoft.com/office/officeart/2005/8/layout/orgChart1"/>
    <dgm:cxn modelId="{401DCFD8-4573-4DDE-B403-FC1510FD642C}" type="presParOf" srcId="{96F31364-D97B-4758-87D7-A76D94D8E5EB}" destId="{128FE6B0-E2E1-4A77-ACF0-993F3284892F}" srcOrd="1" destOrd="0" presId="urn:microsoft.com/office/officeart/2005/8/layout/orgChart1"/>
    <dgm:cxn modelId="{53A38F7E-979E-4468-94DD-E6D0A7711747}" type="presParOf" srcId="{60CD44F8-722C-424D-BE2A-C9690190CA43}" destId="{C0A046AB-8145-4F0D-8809-E6A3901D19E1}" srcOrd="1" destOrd="0" presId="urn:microsoft.com/office/officeart/2005/8/layout/orgChart1"/>
    <dgm:cxn modelId="{91CABB79-CF5D-4BDA-9E86-DBFC9A516E7B}" type="presParOf" srcId="{60CD44F8-722C-424D-BE2A-C9690190CA43}" destId="{92DB9619-D468-4CAD-8D18-417B54015D6A}" srcOrd="2" destOrd="0" presId="urn:microsoft.com/office/officeart/2005/8/layout/orgChart1"/>
    <dgm:cxn modelId="{31B14C94-179D-4054-B3D9-09B4BA1D91BE}" type="presParOf" srcId="{584FC05F-B4AD-4BDE-8265-4533B5CDFAB9}" destId="{16EB5607-1867-4B4B-85F6-2976E32F2A9A}" srcOrd="2" destOrd="0" presId="urn:microsoft.com/office/officeart/2005/8/layout/orgChart1"/>
    <dgm:cxn modelId="{4C388BE2-0F1E-4E09-B14C-2BE69F1A6258}" type="presParOf" srcId="{A5C08918-F111-4D1A-8966-2C69B9C5B4B7}" destId="{EADBA596-1B22-4CD9-9D5D-1ACD510F1D55}" srcOrd="2" destOrd="0" presId="urn:microsoft.com/office/officeart/2005/8/layout/orgChart1"/>
    <dgm:cxn modelId="{3C473D38-A8FE-4ED7-8622-4029F849ABD2}" type="presParOf" srcId="{A5C08918-F111-4D1A-8966-2C69B9C5B4B7}" destId="{652E65FA-2527-4672-BC90-C78BEC03D7E9}" srcOrd="3" destOrd="0" presId="urn:microsoft.com/office/officeart/2005/8/layout/orgChart1"/>
    <dgm:cxn modelId="{DAA299AB-C34B-4F17-A487-DC7C290DFBEC}" type="presParOf" srcId="{652E65FA-2527-4672-BC90-C78BEC03D7E9}" destId="{E1DB00D6-8203-45C9-98FA-83D2879240BC}" srcOrd="0" destOrd="0" presId="urn:microsoft.com/office/officeart/2005/8/layout/orgChart1"/>
    <dgm:cxn modelId="{B70FE633-6E1F-4E01-A3AB-5990A3E8D146}" type="presParOf" srcId="{E1DB00D6-8203-45C9-98FA-83D2879240BC}" destId="{9A131944-91CE-4534-ABED-CA3778077AF5}" srcOrd="0" destOrd="0" presId="urn:microsoft.com/office/officeart/2005/8/layout/orgChart1"/>
    <dgm:cxn modelId="{7197294E-FA5E-4BA1-9A49-0E2DD0E7410B}" type="presParOf" srcId="{E1DB00D6-8203-45C9-98FA-83D2879240BC}" destId="{1DCDAF59-0E4A-43D9-9E62-2DAD03AE4105}" srcOrd="1" destOrd="0" presId="urn:microsoft.com/office/officeart/2005/8/layout/orgChart1"/>
    <dgm:cxn modelId="{B60290CC-9DA2-41A6-9A40-97B87AFB9DD3}" type="presParOf" srcId="{652E65FA-2527-4672-BC90-C78BEC03D7E9}" destId="{C3A55F4D-A64C-4E56-B42F-1243C3C8D387}" srcOrd="1" destOrd="0" presId="urn:microsoft.com/office/officeart/2005/8/layout/orgChart1"/>
    <dgm:cxn modelId="{46354A27-6AC0-4473-BAB8-7B85ED66A3EF}" type="presParOf" srcId="{C3A55F4D-A64C-4E56-B42F-1243C3C8D387}" destId="{1206F203-D9DA-4676-8094-1075C0C2050C}" srcOrd="0" destOrd="0" presId="urn:microsoft.com/office/officeart/2005/8/layout/orgChart1"/>
    <dgm:cxn modelId="{3A496A83-BAA7-40B5-B29B-961E0A1EAB68}" type="presParOf" srcId="{C3A55F4D-A64C-4E56-B42F-1243C3C8D387}" destId="{ABE68B8D-8DF1-4816-8ED8-25181FD3D5A7}" srcOrd="1" destOrd="0" presId="urn:microsoft.com/office/officeart/2005/8/layout/orgChart1"/>
    <dgm:cxn modelId="{EE3989EC-3C13-4A13-A98A-A4A8CA2DDA07}" type="presParOf" srcId="{ABE68B8D-8DF1-4816-8ED8-25181FD3D5A7}" destId="{12FB8266-330C-4116-97DC-BC3DFFC9CDA4}" srcOrd="0" destOrd="0" presId="urn:microsoft.com/office/officeart/2005/8/layout/orgChart1"/>
    <dgm:cxn modelId="{491DA228-E6B4-4DD5-B05A-9F50E8D0094A}" type="presParOf" srcId="{12FB8266-330C-4116-97DC-BC3DFFC9CDA4}" destId="{B51EC518-4788-41D2-B92F-1016B8C0C1F9}" srcOrd="0" destOrd="0" presId="urn:microsoft.com/office/officeart/2005/8/layout/orgChart1"/>
    <dgm:cxn modelId="{1C7CCF0C-0DF3-41B6-AFF9-F7F1D5F347C7}" type="presParOf" srcId="{12FB8266-330C-4116-97DC-BC3DFFC9CDA4}" destId="{DBA76C3B-0F5A-4BFA-84BD-CED4550089A4}" srcOrd="1" destOrd="0" presId="urn:microsoft.com/office/officeart/2005/8/layout/orgChart1"/>
    <dgm:cxn modelId="{2A06F943-2C2D-4CC3-984A-6F04C7C28C4D}" type="presParOf" srcId="{ABE68B8D-8DF1-4816-8ED8-25181FD3D5A7}" destId="{3EFA4055-82F8-4229-A5AF-0600F935EE45}" srcOrd="1" destOrd="0" presId="urn:microsoft.com/office/officeart/2005/8/layout/orgChart1"/>
    <dgm:cxn modelId="{24C8870D-93BD-4968-8D2D-AEC0289BC2E4}" type="presParOf" srcId="{ABE68B8D-8DF1-4816-8ED8-25181FD3D5A7}" destId="{3470F620-FEC7-4649-B5AE-15EA06DB5BC0}" srcOrd="2" destOrd="0" presId="urn:microsoft.com/office/officeart/2005/8/layout/orgChart1"/>
    <dgm:cxn modelId="{2782E08F-F7FE-4F3C-B919-D3A285FDD68F}" type="presParOf" srcId="{C3A55F4D-A64C-4E56-B42F-1243C3C8D387}" destId="{90493B49-C4BF-4EAB-B4F5-D78A600AA2C5}" srcOrd="2" destOrd="0" presId="urn:microsoft.com/office/officeart/2005/8/layout/orgChart1"/>
    <dgm:cxn modelId="{544F9054-8D42-4AE6-8C52-6D20ACC5D8E9}" type="presParOf" srcId="{C3A55F4D-A64C-4E56-B42F-1243C3C8D387}" destId="{4EC856C7-B015-4F45-96B6-CA33F6631FC6}" srcOrd="3" destOrd="0" presId="urn:microsoft.com/office/officeart/2005/8/layout/orgChart1"/>
    <dgm:cxn modelId="{F56F3AF2-99B1-445A-8008-6143AF5019EE}" type="presParOf" srcId="{4EC856C7-B015-4F45-96B6-CA33F6631FC6}" destId="{EC487E8B-7E36-4489-B8AC-F218A6402551}" srcOrd="0" destOrd="0" presId="urn:microsoft.com/office/officeart/2005/8/layout/orgChart1"/>
    <dgm:cxn modelId="{D3B1AAC7-F0A1-4023-A17A-3D9D6E285B0B}" type="presParOf" srcId="{EC487E8B-7E36-4489-B8AC-F218A6402551}" destId="{17C176E2-EC72-4F8C-8C49-ECA6AB865921}" srcOrd="0" destOrd="0" presId="urn:microsoft.com/office/officeart/2005/8/layout/orgChart1"/>
    <dgm:cxn modelId="{1FE3346E-0518-4D77-8099-D22984E10A9F}" type="presParOf" srcId="{EC487E8B-7E36-4489-B8AC-F218A6402551}" destId="{5FDE727A-3119-416D-A2CD-38F59A2B57BE}" srcOrd="1" destOrd="0" presId="urn:microsoft.com/office/officeart/2005/8/layout/orgChart1"/>
    <dgm:cxn modelId="{43B591CB-BD2A-41E2-ACD1-D8DE33D95603}" type="presParOf" srcId="{4EC856C7-B015-4F45-96B6-CA33F6631FC6}" destId="{A39DACB1-8B8D-4EC7-AE07-0E257528B33C}" srcOrd="1" destOrd="0" presId="urn:microsoft.com/office/officeart/2005/8/layout/orgChart1"/>
    <dgm:cxn modelId="{DD95F782-23D7-4E5C-8340-BE47087D656B}" type="presParOf" srcId="{4EC856C7-B015-4F45-96B6-CA33F6631FC6}" destId="{679423F3-8736-4AA2-825C-D4AF0070AAA7}" srcOrd="2" destOrd="0" presId="urn:microsoft.com/office/officeart/2005/8/layout/orgChart1"/>
    <dgm:cxn modelId="{5B4C8793-F1DF-4AE8-9412-D9B6F5A3F456}" type="presParOf" srcId="{C3A55F4D-A64C-4E56-B42F-1243C3C8D387}" destId="{8FCEE367-8197-4EF7-B237-AE1E1682315C}" srcOrd="4" destOrd="0" presId="urn:microsoft.com/office/officeart/2005/8/layout/orgChart1"/>
    <dgm:cxn modelId="{5BFF6C27-4D99-4539-ACE6-45E64DBF340C}" type="presParOf" srcId="{C3A55F4D-A64C-4E56-B42F-1243C3C8D387}" destId="{D0B4E90E-682F-40C7-A148-EC8A6CB9BCCA}" srcOrd="5" destOrd="0" presId="urn:microsoft.com/office/officeart/2005/8/layout/orgChart1"/>
    <dgm:cxn modelId="{7A4435CD-B56D-42E0-83FC-C951977CA1EE}" type="presParOf" srcId="{D0B4E90E-682F-40C7-A148-EC8A6CB9BCCA}" destId="{E8BD814C-A107-4A38-8226-18F0F58B27DD}" srcOrd="0" destOrd="0" presId="urn:microsoft.com/office/officeart/2005/8/layout/orgChart1"/>
    <dgm:cxn modelId="{29AA8A32-BEA2-4056-9D72-DA06EF1932BC}" type="presParOf" srcId="{E8BD814C-A107-4A38-8226-18F0F58B27DD}" destId="{883DF9D7-51BD-423C-8A39-3DF72C1E63C3}" srcOrd="0" destOrd="0" presId="urn:microsoft.com/office/officeart/2005/8/layout/orgChart1"/>
    <dgm:cxn modelId="{3A9A095C-699C-4F2F-8C9C-538A10107EC5}" type="presParOf" srcId="{E8BD814C-A107-4A38-8226-18F0F58B27DD}" destId="{6CF1F341-3BCA-4E1B-8D0C-56E0A8A3460C}" srcOrd="1" destOrd="0" presId="urn:microsoft.com/office/officeart/2005/8/layout/orgChart1"/>
    <dgm:cxn modelId="{889AA7E3-5FEB-4CA4-BD4D-A3E4C7E3D378}" type="presParOf" srcId="{D0B4E90E-682F-40C7-A148-EC8A6CB9BCCA}" destId="{C040D072-2C03-4704-AED6-8BA4670DA8CC}" srcOrd="1" destOrd="0" presId="urn:microsoft.com/office/officeart/2005/8/layout/orgChart1"/>
    <dgm:cxn modelId="{0D6D2AEC-6DFD-4A41-91BB-B811BD5635E7}" type="presParOf" srcId="{D0B4E90E-682F-40C7-A148-EC8A6CB9BCCA}" destId="{3BB55C90-0B29-40A6-BE05-EEE49D9351E7}" srcOrd="2" destOrd="0" presId="urn:microsoft.com/office/officeart/2005/8/layout/orgChart1"/>
    <dgm:cxn modelId="{FF562EE2-CC41-4EE7-AA29-74CF01348AD0}" type="presParOf" srcId="{C3A55F4D-A64C-4E56-B42F-1243C3C8D387}" destId="{11845942-8E6F-4B43-876B-B01A2877E850}" srcOrd="6" destOrd="0" presId="urn:microsoft.com/office/officeart/2005/8/layout/orgChart1"/>
    <dgm:cxn modelId="{1F3D4938-0371-423A-AA3F-3AE0A7CBA7B1}" type="presParOf" srcId="{C3A55F4D-A64C-4E56-B42F-1243C3C8D387}" destId="{F849D97D-44B6-4F96-8B41-773878B2F4A4}" srcOrd="7" destOrd="0" presId="urn:microsoft.com/office/officeart/2005/8/layout/orgChart1"/>
    <dgm:cxn modelId="{4B16CEFC-9938-4E30-A0E4-1F1E54395A75}" type="presParOf" srcId="{F849D97D-44B6-4F96-8B41-773878B2F4A4}" destId="{B69E3EF2-1B0E-4A45-B9F1-D44E2FD18FBB}" srcOrd="0" destOrd="0" presId="urn:microsoft.com/office/officeart/2005/8/layout/orgChart1"/>
    <dgm:cxn modelId="{61C9298A-26E7-40FA-B728-AF4471FA8EF6}" type="presParOf" srcId="{B69E3EF2-1B0E-4A45-B9F1-D44E2FD18FBB}" destId="{94BF3353-DE00-4237-9BCE-08B53093BB1A}" srcOrd="0" destOrd="0" presId="urn:microsoft.com/office/officeart/2005/8/layout/orgChart1"/>
    <dgm:cxn modelId="{A1C6E064-6603-45DF-87D5-CC816D041D80}" type="presParOf" srcId="{B69E3EF2-1B0E-4A45-B9F1-D44E2FD18FBB}" destId="{A0931263-46BF-43FB-BF24-B880DDD2B77D}" srcOrd="1" destOrd="0" presId="urn:microsoft.com/office/officeart/2005/8/layout/orgChart1"/>
    <dgm:cxn modelId="{75F0A523-4CD6-43D5-B1BA-1DA219C20266}" type="presParOf" srcId="{F849D97D-44B6-4F96-8B41-773878B2F4A4}" destId="{708B775A-A3C1-4AA4-A916-0C9C62703DA5}" srcOrd="1" destOrd="0" presId="urn:microsoft.com/office/officeart/2005/8/layout/orgChart1"/>
    <dgm:cxn modelId="{EFB53818-9BA3-4BAC-85A4-CE90A79744FC}" type="presParOf" srcId="{F849D97D-44B6-4F96-8B41-773878B2F4A4}" destId="{AA059F90-17EE-4545-ACB5-227F474BA7EC}" srcOrd="2" destOrd="0" presId="urn:microsoft.com/office/officeart/2005/8/layout/orgChart1"/>
    <dgm:cxn modelId="{D65C6BA0-5EF9-4D2A-AE01-15FAC4FD5B34}" type="presParOf" srcId="{652E65FA-2527-4672-BC90-C78BEC03D7E9}" destId="{67CE50CA-DA3D-41B0-88A8-80960D0F0BD7}" srcOrd="2" destOrd="0" presId="urn:microsoft.com/office/officeart/2005/8/layout/orgChart1"/>
    <dgm:cxn modelId="{A811AF68-A31C-4086-A54C-96245E4A7C4F}" type="presParOf" srcId="{F87CAE57-23A4-4258-A52D-84BEF54971AC}" destId="{359A05E8-CA5E-4751-8F82-66C2A9F0511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0C6E9-BD31-4883-97E7-22A4E5AE178C}">
      <dsp:nvSpPr>
        <dsp:cNvPr id="0" name=""/>
        <dsp:cNvSpPr/>
      </dsp:nvSpPr>
      <dsp:spPr>
        <a:xfrm>
          <a:off x="4238138" y="2028612"/>
          <a:ext cx="158474" cy="1941803"/>
        </a:xfrm>
        <a:custGeom>
          <a:avLst/>
          <a:gdLst/>
          <a:ahLst/>
          <a:cxnLst/>
          <a:rect l="0" t="0" r="0" b="0"/>
          <a:pathLst>
            <a:path>
              <a:moveTo>
                <a:pt x="0" y="0"/>
              </a:moveTo>
              <a:lnTo>
                <a:pt x="0" y="1941803"/>
              </a:lnTo>
              <a:lnTo>
                <a:pt x="158474" y="19418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41CF9-59FE-4B5B-803F-966D5176BD5E}">
      <dsp:nvSpPr>
        <dsp:cNvPr id="0" name=""/>
        <dsp:cNvSpPr/>
      </dsp:nvSpPr>
      <dsp:spPr>
        <a:xfrm>
          <a:off x="4238138" y="2028612"/>
          <a:ext cx="158474" cy="1191693"/>
        </a:xfrm>
        <a:custGeom>
          <a:avLst/>
          <a:gdLst/>
          <a:ahLst/>
          <a:cxnLst/>
          <a:rect l="0" t="0" r="0" b="0"/>
          <a:pathLst>
            <a:path>
              <a:moveTo>
                <a:pt x="0" y="0"/>
              </a:moveTo>
              <a:lnTo>
                <a:pt x="0" y="1191693"/>
              </a:lnTo>
              <a:lnTo>
                <a:pt x="158474" y="11916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C6C27-BB9E-4FF2-9214-CADD0B9869F2}">
      <dsp:nvSpPr>
        <dsp:cNvPr id="0" name=""/>
        <dsp:cNvSpPr/>
      </dsp:nvSpPr>
      <dsp:spPr>
        <a:xfrm>
          <a:off x="4238138" y="2028612"/>
          <a:ext cx="158474" cy="463784"/>
        </a:xfrm>
        <a:custGeom>
          <a:avLst/>
          <a:gdLst/>
          <a:ahLst/>
          <a:cxnLst/>
          <a:rect l="0" t="0" r="0" b="0"/>
          <a:pathLst>
            <a:path>
              <a:moveTo>
                <a:pt x="0" y="0"/>
              </a:moveTo>
              <a:lnTo>
                <a:pt x="0" y="463784"/>
              </a:lnTo>
              <a:lnTo>
                <a:pt x="158474" y="4637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95841-C21E-468E-92A3-5786F3FF9C87}">
      <dsp:nvSpPr>
        <dsp:cNvPr id="0" name=""/>
        <dsp:cNvSpPr/>
      </dsp:nvSpPr>
      <dsp:spPr>
        <a:xfrm>
          <a:off x="3382378" y="1278502"/>
          <a:ext cx="1278357" cy="221863"/>
        </a:xfrm>
        <a:custGeom>
          <a:avLst/>
          <a:gdLst/>
          <a:ahLst/>
          <a:cxnLst/>
          <a:rect l="0" t="0" r="0" b="0"/>
          <a:pathLst>
            <a:path>
              <a:moveTo>
                <a:pt x="0" y="0"/>
              </a:moveTo>
              <a:lnTo>
                <a:pt x="0" y="110931"/>
              </a:lnTo>
              <a:lnTo>
                <a:pt x="1278357" y="110931"/>
              </a:lnTo>
              <a:lnTo>
                <a:pt x="1278357" y="2218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9634A-9242-427B-95D6-FACCFECBF4DC}">
      <dsp:nvSpPr>
        <dsp:cNvPr id="0" name=""/>
        <dsp:cNvSpPr/>
      </dsp:nvSpPr>
      <dsp:spPr>
        <a:xfrm>
          <a:off x="2959781" y="2028612"/>
          <a:ext cx="158474" cy="1231095"/>
        </a:xfrm>
        <a:custGeom>
          <a:avLst/>
          <a:gdLst/>
          <a:ahLst/>
          <a:cxnLst/>
          <a:rect l="0" t="0" r="0" b="0"/>
          <a:pathLst>
            <a:path>
              <a:moveTo>
                <a:pt x="0" y="0"/>
              </a:moveTo>
              <a:lnTo>
                <a:pt x="0" y="1231095"/>
              </a:lnTo>
              <a:lnTo>
                <a:pt x="158474" y="12310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B5938-E492-4EB2-8D5B-0550A6F1BF33}">
      <dsp:nvSpPr>
        <dsp:cNvPr id="0" name=""/>
        <dsp:cNvSpPr/>
      </dsp:nvSpPr>
      <dsp:spPr>
        <a:xfrm>
          <a:off x="2959781" y="2028612"/>
          <a:ext cx="158474" cy="485987"/>
        </a:xfrm>
        <a:custGeom>
          <a:avLst/>
          <a:gdLst/>
          <a:ahLst/>
          <a:cxnLst/>
          <a:rect l="0" t="0" r="0" b="0"/>
          <a:pathLst>
            <a:path>
              <a:moveTo>
                <a:pt x="0" y="0"/>
              </a:moveTo>
              <a:lnTo>
                <a:pt x="0" y="485987"/>
              </a:lnTo>
              <a:lnTo>
                <a:pt x="158474" y="4859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FEFA0-5EF3-4153-860C-90A2061D19B2}">
      <dsp:nvSpPr>
        <dsp:cNvPr id="0" name=""/>
        <dsp:cNvSpPr/>
      </dsp:nvSpPr>
      <dsp:spPr>
        <a:xfrm>
          <a:off x="3336658" y="1278502"/>
          <a:ext cx="91440" cy="221863"/>
        </a:xfrm>
        <a:custGeom>
          <a:avLst/>
          <a:gdLst/>
          <a:ahLst/>
          <a:cxnLst/>
          <a:rect l="0" t="0" r="0" b="0"/>
          <a:pathLst>
            <a:path>
              <a:moveTo>
                <a:pt x="45720" y="0"/>
              </a:moveTo>
              <a:lnTo>
                <a:pt x="45720" y="2218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044BD-C4F8-4A8B-91B0-E90950A2E4AC}">
      <dsp:nvSpPr>
        <dsp:cNvPr id="0" name=""/>
        <dsp:cNvSpPr/>
      </dsp:nvSpPr>
      <dsp:spPr>
        <a:xfrm>
          <a:off x="1716922" y="2025760"/>
          <a:ext cx="122975" cy="1238950"/>
        </a:xfrm>
        <a:custGeom>
          <a:avLst/>
          <a:gdLst/>
          <a:ahLst/>
          <a:cxnLst/>
          <a:rect l="0" t="0" r="0" b="0"/>
          <a:pathLst>
            <a:path>
              <a:moveTo>
                <a:pt x="0" y="0"/>
              </a:moveTo>
              <a:lnTo>
                <a:pt x="0" y="1238950"/>
              </a:lnTo>
              <a:lnTo>
                <a:pt x="122975" y="12389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94AF01-18E8-411F-938E-BE8233FF4CEE}">
      <dsp:nvSpPr>
        <dsp:cNvPr id="0" name=""/>
        <dsp:cNvSpPr/>
      </dsp:nvSpPr>
      <dsp:spPr>
        <a:xfrm>
          <a:off x="1716922" y="2025760"/>
          <a:ext cx="122975" cy="488839"/>
        </a:xfrm>
        <a:custGeom>
          <a:avLst/>
          <a:gdLst/>
          <a:ahLst/>
          <a:cxnLst/>
          <a:rect l="0" t="0" r="0" b="0"/>
          <a:pathLst>
            <a:path>
              <a:moveTo>
                <a:pt x="0" y="0"/>
              </a:moveTo>
              <a:lnTo>
                <a:pt x="0" y="488839"/>
              </a:lnTo>
              <a:lnTo>
                <a:pt x="122975" y="4888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33D2D-CDFA-46DA-8748-C85317C97171}">
      <dsp:nvSpPr>
        <dsp:cNvPr id="0" name=""/>
        <dsp:cNvSpPr/>
      </dsp:nvSpPr>
      <dsp:spPr>
        <a:xfrm>
          <a:off x="2139519" y="1278502"/>
          <a:ext cx="1242859" cy="219011"/>
        </a:xfrm>
        <a:custGeom>
          <a:avLst/>
          <a:gdLst/>
          <a:ahLst/>
          <a:cxnLst/>
          <a:rect l="0" t="0" r="0" b="0"/>
          <a:pathLst>
            <a:path>
              <a:moveTo>
                <a:pt x="1242859" y="0"/>
              </a:moveTo>
              <a:lnTo>
                <a:pt x="1242859" y="108079"/>
              </a:lnTo>
              <a:lnTo>
                <a:pt x="0" y="108079"/>
              </a:lnTo>
              <a:lnTo>
                <a:pt x="0" y="2190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456FC-A03D-4D50-A980-BAD98469A13F}">
      <dsp:nvSpPr>
        <dsp:cNvPr id="0" name=""/>
        <dsp:cNvSpPr/>
      </dsp:nvSpPr>
      <dsp:spPr>
        <a:xfrm>
          <a:off x="1925516" y="528246"/>
          <a:ext cx="1456862" cy="222008"/>
        </a:xfrm>
        <a:custGeom>
          <a:avLst/>
          <a:gdLst/>
          <a:ahLst/>
          <a:cxnLst/>
          <a:rect l="0" t="0" r="0" b="0"/>
          <a:pathLst>
            <a:path>
              <a:moveTo>
                <a:pt x="0" y="0"/>
              </a:moveTo>
              <a:lnTo>
                <a:pt x="0" y="111076"/>
              </a:lnTo>
              <a:lnTo>
                <a:pt x="1456862" y="111076"/>
              </a:lnTo>
              <a:lnTo>
                <a:pt x="1456862" y="2220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2B84A-CBA8-40C1-9D39-71BD2989FC8D}">
      <dsp:nvSpPr>
        <dsp:cNvPr id="0" name=""/>
        <dsp:cNvSpPr/>
      </dsp:nvSpPr>
      <dsp:spPr>
        <a:xfrm>
          <a:off x="138943" y="1291227"/>
          <a:ext cx="158474" cy="3473703"/>
        </a:xfrm>
        <a:custGeom>
          <a:avLst/>
          <a:gdLst/>
          <a:ahLst/>
          <a:cxnLst/>
          <a:rect l="0" t="0" r="0" b="0"/>
          <a:pathLst>
            <a:path>
              <a:moveTo>
                <a:pt x="0" y="0"/>
              </a:moveTo>
              <a:lnTo>
                <a:pt x="0" y="3473703"/>
              </a:lnTo>
              <a:lnTo>
                <a:pt x="158474" y="34737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E8806-181C-4A77-AED0-FFFD756140F3}">
      <dsp:nvSpPr>
        <dsp:cNvPr id="0" name=""/>
        <dsp:cNvSpPr/>
      </dsp:nvSpPr>
      <dsp:spPr>
        <a:xfrm>
          <a:off x="138943" y="1291227"/>
          <a:ext cx="158474" cy="2723593"/>
        </a:xfrm>
        <a:custGeom>
          <a:avLst/>
          <a:gdLst/>
          <a:ahLst/>
          <a:cxnLst/>
          <a:rect l="0" t="0" r="0" b="0"/>
          <a:pathLst>
            <a:path>
              <a:moveTo>
                <a:pt x="0" y="0"/>
              </a:moveTo>
              <a:lnTo>
                <a:pt x="0" y="2723593"/>
              </a:lnTo>
              <a:lnTo>
                <a:pt x="158474" y="2723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682795-3BB5-46B9-8644-2D7CB80C2864}">
      <dsp:nvSpPr>
        <dsp:cNvPr id="0" name=""/>
        <dsp:cNvSpPr/>
      </dsp:nvSpPr>
      <dsp:spPr>
        <a:xfrm>
          <a:off x="138943" y="1291227"/>
          <a:ext cx="158474" cy="1973482"/>
        </a:xfrm>
        <a:custGeom>
          <a:avLst/>
          <a:gdLst/>
          <a:ahLst/>
          <a:cxnLst/>
          <a:rect l="0" t="0" r="0" b="0"/>
          <a:pathLst>
            <a:path>
              <a:moveTo>
                <a:pt x="0" y="0"/>
              </a:moveTo>
              <a:lnTo>
                <a:pt x="0" y="1973482"/>
              </a:lnTo>
              <a:lnTo>
                <a:pt x="158474" y="19734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63F70-1B87-4413-8A20-0219FE10288E}">
      <dsp:nvSpPr>
        <dsp:cNvPr id="0" name=""/>
        <dsp:cNvSpPr/>
      </dsp:nvSpPr>
      <dsp:spPr>
        <a:xfrm>
          <a:off x="138943" y="1291227"/>
          <a:ext cx="158474" cy="1223372"/>
        </a:xfrm>
        <a:custGeom>
          <a:avLst/>
          <a:gdLst/>
          <a:ahLst/>
          <a:cxnLst/>
          <a:rect l="0" t="0" r="0" b="0"/>
          <a:pathLst>
            <a:path>
              <a:moveTo>
                <a:pt x="0" y="0"/>
              </a:moveTo>
              <a:lnTo>
                <a:pt x="0" y="1223372"/>
              </a:lnTo>
              <a:lnTo>
                <a:pt x="158474" y="12233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6DD855-EE3C-4A4E-B039-8CDB31A0C820}">
      <dsp:nvSpPr>
        <dsp:cNvPr id="0" name=""/>
        <dsp:cNvSpPr/>
      </dsp:nvSpPr>
      <dsp:spPr>
        <a:xfrm>
          <a:off x="138943" y="1291227"/>
          <a:ext cx="158474" cy="473261"/>
        </a:xfrm>
        <a:custGeom>
          <a:avLst/>
          <a:gdLst/>
          <a:ahLst/>
          <a:cxnLst/>
          <a:rect l="0" t="0" r="0" b="0"/>
          <a:pathLst>
            <a:path>
              <a:moveTo>
                <a:pt x="0" y="0"/>
              </a:moveTo>
              <a:lnTo>
                <a:pt x="0" y="473261"/>
              </a:lnTo>
              <a:lnTo>
                <a:pt x="158474" y="473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929E5-1268-4F58-9B11-9649ECB23876}">
      <dsp:nvSpPr>
        <dsp:cNvPr id="0" name=""/>
        <dsp:cNvSpPr/>
      </dsp:nvSpPr>
      <dsp:spPr>
        <a:xfrm>
          <a:off x="561540" y="528246"/>
          <a:ext cx="1363975" cy="234734"/>
        </a:xfrm>
        <a:custGeom>
          <a:avLst/>
          <a:gdLst/>
          <a:ahLst/>
          <a:cxnLst/>
          <a:rect l="0" t="0" r="0" b="0"/>
          <a:pathLst>
            <a:path>
              <a:moveTo>
                <a:pt x="1363975" y="0"/>
              </a:moveTo>
              <a:lnTo>
                <a:pt x="1363975" y="123802"/>
              </a:lnTo>
              <a:lnTo>
                <a:pt x="0" y="123802"/>
              </a:lnTo>
              <a:lnTo>
                <a:pt x="0" y="2347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5ECA2-B434-4EAD-B5ED-B87B982B9BF7}">
      <dsp:nvSpPr>
        <dsp:cNvPr id="0" name=""/>
        <dsp:cNvSpPr/>
      </dsp:nvSpPr>
      <dsp:spPr>
        <a:xfrm>
          <a:off x="1397269" y="0"/>
          <a:ext cx="1056493" cy="5282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Official</a:t>
          </a:r>
          <a:endParaRPr lang="en-US" sz="1050" b="1" kern="1200" dirty="0">
            <a:latin typeface="Arial Black" pitchFamily="34" charset="0"/>
          </a:endParaRPr>
        </a:p>
      </dsp:txBody>
      <dsp:txXfrm>
        <a:off x="1397269" y="0"/>
        <a:ext cx="1056493" cy="528246"/>
      </dsp:txXfrm>
    </dsp:sp>
    <dsp:sp modelId="{B07C4AF3-D977-48A4-BCFF-F72A7B6679B2}">
      <dsp:nvSpPr>
        <dsp:cNvPr id="0" name=""/>
        <dsp:cNvSpPr/>
      </dsp:nvSpPr>
      <dsp:spPr>
        <a:xfrm>
          <a:off x="33293" y="762981"/>
          <a:ext cx="1056493" cy="5282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Inter-governmental</a:t>
          </a:r>
          <a:endParaRPr lang="en-US" sz="1050" b="1" kern="1200" dirty="0">
            <a:latin typeface="Arial Black" pitchFamily="34" charset="0"/>
          </a:endParaRPr>
        </a:p>
      </dsp:txBody>
      <dsp:txXfrm>
        <a:off x="33293" y="762981"/>
        <a:ext cx="1056493" cy="528246"/>
      </dsp:txXfrm>
    </dsp:sp>
    <dsp:sp modelId="{EE639EA9-5E29-4D45-8064-B9A04CB90E39}">
      <dsp:nvSpPr>
        <dsp:cNvPr id="0" name=""/>
        <dsp:cNvSpPr/>
      </dsp:nvSpPr>
      <dsp:spPr>
        <a:xfrm>
          <a:off x="297417" y="1500366"/>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United Nations</a:t>
          </a:r>
          <a:endParaRPr lang="en-US" sz="1050" b="1" kern="1200" dirty="0">
            <a:latin typeface="Arial Black" pitchFamily="34" charset="0"/>
          </a:endParaRPr>
        </a:p>
      </dsp:txBody>
      <dsp:txXfrm>
        <a:off x="297417" y="1500366"/>
        <a:ext cx="1056493" cy="528246"/>
      </dsp:txXfrm>
    </dsp:sp>
    <dsp:sp modelId="{E1F52B82-56C3-48AF-B0A6-BEF9B8D3A78B}">
      <dsp:nvSpPr>
        <dsp:cNvPr id="0" name=""/>
        <dsp:cNvSpPr/>
      </dsp:nvSpPr>
      <dsp:spPr>
        <a:xfrm>
          <a:off x="297417" y="2250476"/>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World Bank</a:t>
          </a:r>
          <a:endParaRPr lang="en-US" sz="1050" b="1" kern="1200" dirty="0">
            <a:latin typeface="Arial Black" pitchFamily="34" charset="0"/>
          </a:endParaRPr>
        </a:p>
      </dsp:txBody>
      <dsp:txXfrm>
        <a:off x="297417" y="2250476"/>
        <a:ext cx="1056493" cy="528246"/>
      </dsp:txXfrm>
    </dsp:sp>
    <dsp:sp modelId="{21C829CE-BF99-4283-A0FC-7CF9E039EE64}">
      <dsp:nvSpPr>
        <dsp:cNvPr id="0" name=""/>
        <dsp:cNvSpPr/>
      </dsp:nvSpPr>
      <dsp:spPr>
        <a:xfrm>
          <a:off x="297417" y="3000587"/>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IMF</a:t>
          </a:r>
          <a:endParaRPr lang="en-US" sz="1050" b="1" kern="1200" dirty="0">
            <a:latin typeface="Arial Black" pitchFamily="34" charset="0"/>
          </a:endParaRPr>
        </a:p>
      </dsp:txBody>
      <dsp:txXfrm>
        <a:off x="297417" y="3000587"/>
        <a:ext cx="1056493" cy="528246"/>
      </dsp:txXfrm>
    </dsp:sp>
    <dsp:sp modelId="{A80B6753-55BD-46CD-B816-7D724995FE18}">
      <dsp:nvSpPr>
        <dsp:cNvPr id="0" name=""/>
        <dsp:cNvSpPr/>
      </dsp:nvSpPr>
      <dsp:spPr>
        <a:xfrm>
          <a:off x="297417" y="3750697"/>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WHO</a:t>
          </a:r>
          <a:endParaRPr lang="en-US" sz="1050" b="1" kern="1200" dirty="0">
            <a:latin typeface="Arial Black" pitchFamily="34" charset="0"/>
          </a:endParaRPr>
        </a:p>
      </dsp:txBody>
      <dsp:txXfrm>
        <a:off x="297417" y="3750697"/>
        <a:ext cx="1056493" cy="528246"/>
      </dsp:txXfrm>
    </dsp:sp>
    <dsp:sp modelId="{E81C6B64-C42E-4DFE-9E26-4530110F3B09}">
      <dsp:nvSpPr>
        <dsp:cNvPr id="0" name=""/>
        <dsp:cNvSpPr/>
      </dsp:nvSpPr>
      <dsp:spPr>
        <a:xfrm>
          <a:off x="297417" y="4500808"/>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a:t>
          </a:r>
          <a:endParaRPr lang="en-US" sz="1050" b="1" kern="1200" dirty="0">
            <a:latin typeface="Arial Black" pitchFamily="34" charset="0"/>
          </a:endParaRPr>
        </a:p>
      </dsp:txBody>
      <dsp:txXfrm>
        <a:off x="297417" y="4500808"/>
        <a:ext cx="1056493" cy="528246"/>
      </dsp:txXfrm>
    </dsp:sp>
    <dsp:sp modelId="{0DDFFEB4-D36E-43FA-9523-E88D7CA6C6EB}">
      <dsp:nvSpPr>
        <dsp:cNvPr id="0" name=""/>
        <dsp:cNvSpPr/>
      </dsp:nvSpPr>
      <dsp:spPr>
        <a:xfrm>
          <a:off x="2854131" y="750255"/>
          <a:ext cx="1056493" cy="5282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Governmental</a:t>
          </a:r>
          <a:endParaRPr lang="en-US" sz="1050" b="1" kern="1200" dirty="0">
            <a:latin typeface="Arial Black" pitchFamily="34" charset="0"/>
          </a:endParaRPr>
        </a:p>
      </dsp:txBody>
      <dsp:txXfrm>
        <a:off x="2854131" y="750255"/>
        <a:ext cx="1056493" cy="528246"/>
      </dsp:txXfrm>
    </dsp:sp>
    <dsp:sp modelId="{DCD4FF38-204D-424C-939C-E49C6DDEBB51}">
      <dsp:nvSpPr>
        <dsp:cNvPr id="0" name=""/>
        <dsp:cNvSpPr/>
      </dsp:nvSpPr>
      <dsp:spPr>
        <a:xfrm>
          <a:off x="1611272" y="1497513"/>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Federal</a:t>
          </a:r>
          <a:endParaRPr lang="en-US" sz="1050" b="1" kern="1200" dirty="0">
            <a:latin typeface="Arial Black" pitchFamily="34" charset="0"/>
          </a:endParaRPr>
        </a:p>
      </dsp:txBody>
      <dsp:txXfrm>
        <a:off x="1611272" y="1497513"/>
        <a:ext cx="1056493" cy="528246"/>
      </dsp:txXfrm>
    </dsp:sp>
    <dsp:sp modelId="{D7A4AA12-9462-424A-922B-3D1CFC003E72}">
      <dsp:nvSpPr>
        <dsp:cNvPr id="0" name=""/>
        <dsp:cNvSpPr/>
      </dsp:nvSpPr>
      <dsp:spPr>
        <a:xfrm>
          <a:off x="1839897" y="2250476"/>
          <a:ext cx="1056493" cy="5282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Statistics Canada</a:t>
          </a:r>
          <a:endParaRPr lang="en-US" sz="1050" b="1" kern="1200" dirty="0">
            <a:latin typeface="Arial Black" pitchFamily="34" charset="0"/>
          </a:endParaRPr>
        </a:p>
      </dsp:txBody>
      <dsp:txXfrm>
        <a:off x="1839897" y="2250476"/>
        <a:ext cx="1056493" cy="528246"/>
      </dsp:txXfrm>
    </dsp:sp>
    <dsp:sp modelId="{A8F94377-DDBF-45A5-9BFD-0F2DDB5B7EF0}">
      <dsp:nvSpPr>
        <dsp:cNvPr id="0" name=""/>
        <dsp:cNvSpPr/>
      </dsp:nvSpPr>
      <dsp:spPr>
        <a:xfrm>
          <a:off x="1839897" y="3000587"/>
          <a:ext cx="1056493" cy="5282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Other Departments</a:t>
          </a:r>
          <a:endParaRPr lang="en-US" sz="1050" b="1" kern="1200" dirty="0">
            <a:latin typeface="Arial Black" pitchFamily="34" charset="0"/>
          </a:endParaRPr>
        </a:p>
      </dsp:txBody>
      <dsp:txXfrm>
        <a:off x="1839897" y="3000587"/>
        <a:ext cx="1056493" cy="528246"/>
      </dsp:txXfrm>
    </dsp:sp>
    <dsp:sp modelId="{D3B9B394-D0E9-4759-B043-56B0B46FDF37}">
      <dsp:nvSpPr>
        <dsp:cNvPr id="0" name=""/>
        <dsp:cNvSpPr/>
      </dsp:nvSpPr>
      <dsp:spPr>
        <a:xfrm>
          <a:off x="2854131" y="1500366"/>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Provincial</a:t>
          </a:r>
          <a:endParaRPr lang="en-US" sz="1050" b="1" kern="1200" dirty="0">
            <a:latin typeface="Arial Black" pitchFamily="34" charset="0"/>
          </a:endParaRPr>
        </a:p>
      </dsp:txBody>
      <dsp:txXfrm>
        <a:off x="2854131" y="1500366"/>
        <a:ext cx="1056493" cy="528246"/>
      </dsp:txXfrm>
    </dsp:sp>
    <dsp:sp modelId="{30CCE29C-9299-4711-9B18-7984FF206DD7}">
      <dsp:nvSpPr>
        <dsp:cNvPr id="0" name=""/>
        <dsp:cNvSpPr/>
      </dsp:nvSpPr>
      <dsp:spPr>
        <a:xfrm>
          <a:off x="3118255" y="2250476"/>
          <a:ext cx="1056493" cy="5282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BC stats</a:t>
          </a:r>
          <a:endParaRPr lang="en-US" sz="1050" b="1" kern="1200" dirty="0">
            <a:latin typeface="Arial Black" pitchFamily="34" charset="0"/>
          </a:endParaRPr>
        </a:p>
      </dsp:txBody>
      <dsp:txXfrm>
        <a:off x="3118255" y="2250476"/>
        <a:ext cx="1056493" cy="528246"/>
      </dsp:txXfrm>
    </dsp:sp>
    <dsp:sp modelId="{66632780-7F86-41D2-8502-541C3334AD36}">
      <dsp:nvSpPr>
        <dsp:cNvPr id="0" name=""/>
        <dsp:cNvSpPr/>
      </dsp:nvSpPr>
      <dsp:spPr>
        <a:xfrm>
          <a:off x="3118255" y="2995584"/>
          <a:ext cx="1056493" cy="5282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Other </a:t>
          </a:r>
        </a:p>
        <a:p>
          <a:pPr lvl="0" algn="ctr" defTabSz="466725">
            <a:lnSpc>
              <a:spcPct val="90000"/>
            </a:lnSpc>
            <a:spcBef>
              <a:spcPct val="0"/>
            </a:spcBef>
            <a:spcAft>
              <a:spcPct val="35000"/>
            </a:spcAft>
          </a:pPr>
          <a:r>
            <a:rPr lang="en-US" sz="1050" b="1" kern="1200" dirty="0" smtClean="0">
              <a:latin typeface="Arial Black" pitchFamily="34" charset="0"/>
            </a:rPr>
            <a:t>Ministries</a:t>
          </a:r>
          <a:endParaRPr lang="en-US" sz="1050" b="1" kern="1200" dirty="0">
            <a:latin typeface="Arial Black" pitchFamily="34" charset="0"/>
          </a:endParaRPr>
        </a:p>
      </dsp:txBody>
      <dsp:txXfrm>
        <a:off x="3118255" y="2995584"/>
        <a:ext cx="1056493" cy="528246"/>
      </dsp:txXfrm>
    </dsp:sp>
    <dsp:sp modelId="{1D531A42-E1DE-4B63-9016-377DA24EAF8A}">
      <dsp:nvSpPr>
        <dsp:cNvPr id="0" name=""/>
        <dsp:cNvSpPr/>
      </dsp:nvSpPr>
      <dsp:spPr>
        <a:xfrm>
          <a:off x="4132489" y="1500366"/>
          <a:ext cx="1056493" cy="5282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Municipal / Regional</a:t>
          </a:r>
          <a:endParaRPr lang="en-US" sz="1050" b="1" kern="1200" dirty="0">
            <a:latin typeface="Arial Black" pitchFamily="34" charset="0"/>
          </a:endParaRPr>
        </a:p>
      </dsp:txBody>
      <dsp:txXfrm>
        <a:off x="4132489" y="1500366"/>
        <a:ext cx="1056493" cy="528246"/>
      </dsp:txXfrm>
    </dsp:sp>
    <dsp:sp modelId="{B00BE616-B748-4DC3-9283-845323A03130}">
      <dsp:nvSpPr>
        <dsp:cNvPr id="0" name=""/>
        <dsp:cNvSpPr/>
      </dsp:nvSpPr>
      <dsp:spPr>
        <a:xfrm>
          <a:off x="4396612" y="2250476"/>
          <a:ext cx="1056493" cy="48384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Metro </a:t>
          </a:r>
          <a:r>
            <a:rPr lang="en-US" sz="1050" b="1" kern="1200" dirty="0" smtClean="0">
              <a:latin typeface="Arial Black" pitchFamily="34" charset="0"/>
            </a:rPr>
            <a:t>Vancouver</a:t>
          </a:r>
          <a:endParaRPr lang="en-US" sz="1050" b="1" kern="1200" dirty="0">
            <a:latin typeface="Arial Black" pitchFamily="34" charset="0"/>
          </a:endParaRPr>
        </a:p>
      </dsp:txBody>
      <dsp:txXfrm>
        <a:off x="4396612" y="2250476"/>
        <a:ext cx="1056493" cy="483842"/>
      </dsp:txXfrm>
    </dsp:sp>
    <dsp:sp modelId="{619202AF-539F-4879-9A25-E5847268106D}">
      <dsp:nvSpPr>
        <dsp:cNvPr id="0" name=""/>
        <dsp:cNvSpPr/>
      </dsp:nvSpPr>
      <dsp:spPr>
        <a:xfrm>
          <a:off x="4396612" y="2956182"/>
          <a:ext cx="1056493" cy="5282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Fraser Health </a:t>
          </a:r>
          <a:endParaRPr lang="en-US" sz="1050" b="1" kern="1200" dirty="0">
            <a:latin typeface="Arial Black" pitchFamily="34" charset="0"/>
          </a:endParaRPr>
        </a:p>
      </dsp:txBody>
      <dsp:txXfrm>
        <a:off x="4396612" y="2956182"/>
        <a:ext cx="1056493" cy="528246"/>
      </dsp:txXfrm>
    </dsp:sp>
    <dsp:sp modelId="{2F79B3F6-EF03-41D7-8146-BF6E0E57EE93}">
      <dsp:nvSpPr>
        <dsp:cNvPr id="0" name=""/>
        <dsp:cNvSpPr/>
      </dsp:nvSpPr>
      <dsp:spPr>
        <a:xfrm>
          <a:off x="4396612" y="3706293"/>
          <a:ext cx="1056493" cy="5282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Black" pitchFamily="34" charset="0"/>
            </a:rPr>
            <a:t>VGH</a:t>
          </a:r>
          <a:endParaRPr lang="en-US" sz="1050" b="1" kern="1200" dirty="0">
            <a:latin typeface="Arial Black" pitchFamily="34" charset="0"/>
          </a:endParaRPr>
        </a:p>
      </dsp:txBody>
      <dsp:txXfrm>
        <a:off x="4396612" y="3706293"/>
        <a:ext cx="1056493" cy="528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5942-8E6F-4B43-876B-B01A2877E850}">
      <dsp:nvSpPr>
        <dsp:cNvPr id="0" name=""/>
        <dsp:cNvSpPr/>
      </dsp:nvSpPr>
      <dsp:spPr>
        <a:xfrm>
          <a:off x="1420229" y="2202542"/>
          <a:ext cx="162617" cy="2807870"/>
        </a:xfrm>
        <a:custGeom>
          <a:avLst/>
          <a:gdLst/>
          <a:ahLst/>
          <a:cxnLst/>
          <a:rect l="0" t="0" r="0" b="0"/>
          <a:pathLst>
            <a:path>
              <a:moveTo>
                <a:pt x="0" y="0"/>
              </a:moveTo>
              <a:lnTo>
                <a:pt x="0" y="2807870"/>
              </a:lnTo>
              <a:lnTo>
                <a:pt x="162617" y="28078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EE367-8197-4EF7-B237-AE1E1682315C}">
      <dsp:nvSpPr>
        <dsp:cNvPr id="0" name=""/>
        <dsp:cNvSpPr/>
      </dsp:nvSpPr>
      <dsp:spPr>
        <a:xfrm>
          <a:off x="1420229" y="2202542"/>
          <a:ext cx="162617" cy="2038145"/>
        </a:xfrm>
        <a:custGeom>
          <a:avLst/>
          <a:gdLst/>
          <a:ahLst/>
          <a:cxnLst/>
          <a:rect l="0" t="0" r="0" b="0"/>
          <a:pathLst>
            <a:path>
              <a:moveTo>
                <a:pt x="0" y="0"/>
              </a:moveTo>
              <a:lnTo>
                <a:pt x="0" y="2038145"/>
              </a:lnTo>
              <a:lnTo>
                <a:pt x="162617" y="20381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93B49-C4BF-4EAB-B4F5-D78A600AA2C5}">
      <dsp:nvSpPr>
        <dsp:cNvPr id="0" name=""/>
        <dsp:cNvSpPr/>
      </dsp:nvSpPr>
      <dsp:spPr>
        <a:xfrm>
          <a:off x="1420229" y="2202542"/>
          <a:ext cx="162617" cy="1268420"/>
        </a:xfrm>
        <a:custGeom>
          <a:avLst/>
          <a:gdLst/>
          <a:ahLst/>
          <a:cxnLst/>
          <a:rect l="0" t="0" r="0" b="0"/>
          <a:pathLst>
            <a:path>
              <a:moveTo>
                <a:pt x="0" y="0"/>
              </a:moveTo>
              <a:lnTo>
                <a:pt x="0" y="1268420"/>
              </a:lnTo>
              <a:lnTo>
                <a:pt x="162617" y="12684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6F203-D9DA-4676-8094-1075C0C2050C}">
      <dsp:nvSpPr>
        <dsp:cNvPr id="0" name=""/>
        <dsp:cNvSpPr/>
      </dsp:nvSpPr>
      <dsp:spPr>
        <a:xfrm>
          <a:off x="1420229" y="2202542"/>
          <a:ext cx="162617" cy="498695"/>
        </a:xfrm>
        <a:custGeom>
          <a:avLst/>
          <a:gdLst/>
          <a:ahLst/>
          <a:cxnLst/>
          <a:rect l="0" t="0" r="0" b="0"/>
          <a:pathLst>
            <a:path>
              <a:moveTo>
                <a:pt x="0" y="0"/>
              </a:moveTo>
              <a:lnTo>
                <a:pt x="0" y="498695"/>
              </a:lnTo>
              <a:lnTo>
                <a:pt x="162617" y="4986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BA596-1B22-4CD9-9D5D-1ACD510F1D55}">
      <dsp:nvSpPr>
        <dsp:cNvPr id="0" name=""/>
        <dsp:cNvSpPr/>
      </dsp:nvSpPr>
      <dsp:spPr>
        <a:xfrm>
          <a:off x="1197985" y="1432817"/>
          <a:ext cx="655892" cy="227665"/>
        </a:xfrm>
        <a:custGeom>
          <a:avLst/>
          <a:gdLst/>
          <a:ahLst/>
          <a:cxnLst/>
          <a:rect l="0" t="0" r="0" b="0"/>
          <a:pathLst>
            <a:path>
              <a:moveTo>
                <a:pt x="0" y="0"/>
              </a:moveTo>
              <a:lnTo>
                <a:pt x="0" y="113832"/>
              </a:lnTo>
              <a:lnTo>
                <a:pt x="655892" y="113832"/>
              </a:lnTo>
              <a:lnTo>
                <a:pt x="655892" y="2276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68CEA-5F93-43B0-81D5-539A0E2E8723}">
      <dsp:nvSpPr>
        <dsp:cNvPr id="0" name=""/>
        <dsp:cNvSpPr/>
      </dsp:nvSpPr>
      <dsp:spPr>
        <a:xfrm>
          <a:off x="108444" y="2202542"/>
          <a:ext cx="162617" cy="2807870"/>
        </a:xfrm>
        <a:custGeom>
          <a:avLst/>
          <a:gdLst/>
          <a:ahLst/>
          <a:cxnLst/>
          <a:rect l="0" t="0" r="0" b="0"/>
          <a:pathLst>
            <a:path>
              <a:moveTo>
                <a:pt x="0" y="0"/>
              </a:moveTo>
              <a:lnTo>
                <a:pt x="0" y="2807870"/>
              </a:lnTo>
              <a:lnTo>
                <a:pt x="162617" y="28078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14A1B-F0B2-4DEC-9B70-8163F44A0639}">
      <dsp:nvSpPr>
        <dsp:cNvPr id="0" name=""/>
        <dsp:cNvSpPr/>
      </dsp:nvSpPr>
      <dsp:spPr>
        <a:xfrm>
          <a:off x="108444" y="2202542"/>
          <a:ext cx="162617" cy="2038145"/>
        </a:xfrm>
        <a:custGeom>
          <a:avLst/>
          <a:gdLst/>
          <a:ahLst/>
          <a:cxnLst/>
          <a:rect l="0" t="0" r="0" b="0"/>
          <a:pathLst>
            <a:path>
              <a:moveTo>
                <a:pt x="0" y="0"/>
              </a:moveTo>
              <a:lnTo>
                <a:pt x="0" y="2038145"/>
              </a:lnTo>
              <a:lnTo>
                <a:pt x="162617" y="20381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30105-3143-44BF-8E24-3121FD3FADD9}">
      <dsp:nvSpPr>
        <dsp:cNvPr id="0" name=""/>
        <dsp:cNvSpPr/>
      </dsp:nvSpPr>
      <dsp:spPr>
        <a:xfrm>
          <a:off x="108444" y="2202542"/>
          <a:ext cx="162617" cy="1268420"/>
        </a:xfrm>
        <a:custGeom>
          <a:avLst/>
          <a:gdLst/>
          <a:ahLst/>
          <a:cxnLst/>
          <a:rect l="0" t="0" r="0" b="0"/>
          <a:pathLst>
            <a:path>
              <a:moveTo>
                <a:pt x="0" y="0"/>
              </a:moveTo>
              <a:lnTo>
                <a:pt x="0" y="1268420"/>
              </a:lnTo>
              <a:lnTo>
                <a:pt x="162617" y="12684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ECD47-3CBF-439D-960E-A2EB2840867A}">
      <dsp:nvSpPr>
        <dsp:cNvPr id="0" name=""/>
        <dsp:cNvSpPr/>
      </dsp:nvSpPr>
      <dsp:spPr>
        <a:xfrm>
          <a:off x="108444" y="2202542"/>
          <a:ext cx="162617" cy="498695"/>
        </a:xfrm>
        <a:custGeom>
          <a:avLst/>
          <a:gdLst/>
          <a:ahLst/>
          <a:cxnLst/>
          <a:rect l="0" t="0" r="0" b="0"/>
          <a:pathLst>
            <a:path>
              <a:moveTo>
                <a:pt x="0" y="0"/>
              </a:moveTo>
              <a:lnTo>
                <a:pt x="0" y="498695"/>
              </a:lnTo>
              <a:lnTo>
                <a:pt x="162617" y="4986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929E5-1268-4F58-9B11-9649ECB23876}">
      <dsp:nvSpPr>
        <dsp:cNvPr id="0" name=""/>
        <dsp:cNvSpPr/>
      </dsp:nvSpPr>
      <dsp:spPr>
        <a:xfrm>
          <a:off x="542092" y="1432817"/>
          <a:ext cx="655892" cy="227665"/>
        </a:xfrm>
        <a:custGeom>
          <a:avLst/>
          <a:gdLst/>
          <a:ahLst/>
          <a:cxnLst/>
          <a:rect l="0" t="0" r="0" b="0"/>
          <a:pathLst>
            <a:path>
              <a:moveTo>
                <a:pt x="655892" y="0"/>
              </a:moveTo>
              <a:lnTo>
                <a:pt x="655892" y="113832"/>
              </a:lnTo>
              <a:lnTo>
                <a:pt x="0" y="113832"/>
              </a:lnTo>
              <a:lnTo>
                <a:pt x="0" y="2276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5ECA2-B434-4EAD-B5ED-B87B982B9BF7}">
      <dsp:nvSpPr>
        <dsp:cNvPr id="0" name=""/>
        <dsp:cNvSpPr/>
      </dsp:nvSpPr>
      <dsp:spPr>
        <a:xfrm>
          <a:off x="655925" y="890757"/>
          <a:ext cx="1084119" cy="5420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0" kern="1200" dirty="0" smtClean="0">
              <a:latin typeface="Arial Black" pitchFamily="34" charset="0"/>
            </a:rPr>
            <a:t>Unofficial</a:t>
          </a:r>
          <a:endParaRPr lang="en-US" sz="1050" b="0" kern="1200" dirty="0">
            <a:latin typeface="Arial Black" pitchFamily="34" charset="0"/>
          </a:endParaRPr>
        </a:p>
      </dsp:txBody>
      <dsp:txXfrm>
        <a:off x="655925" y="890757"/>
        <a:ext cx="1084119" cy="542059"/>
      </dsp:txXfrm>
    </dsp:sp>
    <dsp:sp modelId="{B07C4AF3-D977-48A4-BCFF-F72A7B6679B2}">
      <dsp:nvSpPr>
        <dsp:cNvPr id="0" name=""/>
        <dsp:cNvSpPr/>
      </dsp:nvSpPr>
      <dsp:spPr>
        <a:xfrm>
          <a:off x="32" y="1660482"/>
          <a:ext cx="1084119" cy="54205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Non-Profit</a:t>
          </a:r>
          <a:endParaRPr lang="en-US" sz="1050" kern="1200" dirty="0">
            <a:latin typeface="Arial Black" pitchFamily="34" charset="0"/>
          </a:endParaRPr>
        </a:p>
      </dsp:txBody>
      <dsp:txXfrm>
        <a:off x="32" y="1660482"/>
        <a:ext cx="1084119" cy="542059"/>
      </dsp:txXfrm>
    </dsp:sp>
    <dsp:sp modelId="{2D73D713-AE54-4F7B-9081-F29793872217}">
      <dsp:nvSpPr>
        <dsp:cNvPr id="0" name=""/>
        <dsp:cNvSpPr/>
      </dsp:nvSpPr>
      <dsp:spPr>
        <a:xfrm>
          <a:off x="271062" y="2430207"/>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Think Tanks</a:t>
          </a:r>
          <a:endParaRPr lang="en-US" sz="1050" kern="1200" dirty="0">
            <a:latin typeface="Arial Black" pitchFamily="34" charset="0"/>
          </a:endParaRPr>
        </a:p>
      </dsp:txBody>
      <dsp:txXfrm>
        <a:off x="271062" y="2430207"/>
        <a:ext cx="1084119" cy="542059"/>
      </dsp:txXfrm>
    </dsp:sp>
    <dsp:sp modelId="{EDC5D30C-5CA7-42DE-A03C-F2DFD9691CE6}">
      <dsp:nvSpPr>
        <dsp:cNvPr id="0" name=""/>
        <dsp:cNvSpPr/>
      </dsp:nvSpPr>
      <dsp:spPr>
        <a:xfrm>
          <a:off x="271062" y="3199932"/>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Trade / Professional Associations</a:t>
          </a:r>
          <a:endParaRPr lang="en-US" sz="1050" kern="1200" dirty="0">
            <a:latin typeface="Arial Black" pitchFamily="34" charset="0"/>
          </a:endParaRPr>
        </a:p>
      </dsp:txBody>
      <dsp:txXfrm>
        <a:off x="271062" y="3199932"/>
        <a:ext cx="1084119" cy="542059"/>
      </dsp:txXfrm>
    </dsp:sp>
    <dsp:sp modelId="{21668348-E56D-4B99-8017-9EE4D594EE34}">
      <dsp:nvSpPr>
        <dsp:cNvPr id="0" name=""/>
        <dsp:cNvSpPr/>
      </dsp:nvSpPr>
      <dsp:spPr>
        <a:xfrm>
          <a:off x="271062" y="3969657"/>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NGOs</a:t>
          </a:r>
          <a:endParaRPr lang="en-US" sz="1050" kern="1200" dirty="0">
            <a:latin typeface="Arial Black" pitchFamily="34" charset="0"/>
          </a:endParaRPr>
        </a:p>
      </dsp:txBody>
      <dsp:txXfrm>
        <a:off x="271062" y="3969657"/>
        <a:ext cx="1084119" cy="542059"/>
      </dsp:txXfrm>
    </dsp:sp>
    <dsp:sp modelId="{0DA806EB-0335-4F62-9E21-357F4E8D7706}">
      <dsp:nvSpPr>
        <dsp:cNvPr id="0" name=""/>
        <dsp:cNvSpPr/>
      </dsp:nvSpPr>
      <dsp:spPr>
        <a:xfrm>
          <a:off x="271062" y="4739382"/>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Academic Research</a:t>
          </a:r>
          <a:endParaRPr lang="en-US" sz="1050" kern="1200" dirty="0">
            <a:latin typeface="Arial Black" pitchFamily="34" charset="0"/>
          </a:endParaRPr>
        </a:p>
      </dsp:txBody>
      <dsp:txXfrm>
        <a:off x="271062" y="4739382"/>
        <a:ext cx="1084119" cy="542059"/>
      </dsp:txXfrm>
    </dsp:sp>
    <dsp:sp modelId="{9A131944-91CE-4534-ABED-CA3778077AF5}">
      <dsp:nvSpPr>
        <dsp:cNvPr id="0" name=""/>
        <dsp:cNvSpPr/>
      </dsp:nvSpPr>
      <dsp:spPr>
        <a:xfrm>
          <a:off x="1311817" y="1660482"/>
          <a:ext cx="1084119" cy="54205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Commercial</a:t>
          </a:r>
          <a:endParaRPr lang="en-US" sz="1050" kern="1200" dirty="0">
            <a:latin typeface="Arial Black" pitchFamily="34" charset="0"/>
          </a:endParaRPr>
        </a:p>
      </dsp:txBody>
      <dsp:txXfrm>
        <a:off x="1311817" y="1660482"/>
        <a:ext cx="1084119" cy="542059"/>
      </dsp:txXfrm>
    </dsp:sp>
    <dsp:sp modelId="{B51EC518-4788-41D2-B92F-1016B8C0C1F9}">
      <dsp:nvSpPr>
        <dsp:cNvPr id="0" name=""/>
        <dsp:cNvSpPr/>
      </dsp:nvSpPr>
      <dsp:spPr>
        <a:xfrm>
          <a:off x="1582847" y="2430207"/>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Euromonitor</a:t>
          </a:r>
          <a:endParaRPr lang="en-US" sz="1050" kern="1200" dirty="0">
            <a:latin typeface="Arial Black" pitchFamily="34" charset="0"/>
          </a:endParaRPr>
        </a:p>
      </dsp:txBody>
      <dsp:txXfrm>
        <a:off x="1582847" y="2430207"/>
        <a:ext cx="1084119" cy="542059"/>
      </dsp:txXfrm>
    </dsp:sp>
    <dsp:sp modelId="{17C176E2-EC72-4F8C-8C49-ECA6AB865921}">
      <dsp:nvSpPr>
        <dsp:cNvPr id="0" name=""/>
        <dsp:cNvSpPr/>
      </dsp:nvSpPr>
      <dsp:spPr>
        <a:xfrm>
          <a:off x="1582847" y="3199932"/>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Datamonitor</a:t>
          </a:r>
          <a:endParaRPr lang="en-US" sz="1050" kern="1200" dirty="0">
            <a:latin typeface="Arial Black" pitchFamily="34" charset="0"/>
          </a:endParaRPr>
        </a:p>
      </dsp:txBody>
      <dsp:txXfrm>
        <a:off x="1582847" y="3199932"/>
        <a:ext cx="1084119" cy="542059"/>
      </dsp:txXfrm>
    </dsp:sp>
    <dsp:sp modelId="{883DF9D7-51BD-423C-8A39-3DF72C1E63C3}">
      <dsp:nvSpPr>
        <dsp:cNvPr id="0" name=""/>
        <dsp:cNvSpPr/>
      </dsp:nvSpPr>
      <dsp:spPr>
        <a:xfrm>
          <a:off x="1582847" y="3969657"/>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EIU</a:t>
          </a:r>
          <a:endParaRPr lang="en-US" sz="1050" kern="1200" dirty="0">
            <a:latin typeface="Arial Black" pitchFamily="34" charset="0"/>
          </a:endParaRPr>
        </a:p>
      </dsp:txBody>
      <dsp:txXfrm>
        <a:off x="1582847" y="3969657"/>
        <a:ext cx="1084119" cy="542059"/>
      </dsp:txXfrm>
    </dsp:sp>
    <dsp:sp modelId="{94BF3353-DE00-4237-9BCE-08B53093BB1A}">
      <dsp:nvSpPr>
        <dsp:cNvPr id="0" name=""/>
        <dsp:cNvSpPr/>
      </dsp:nvSpPr>
      <dsp:spPr>
        <a:xfrm>
          <a:off x="1582847" y="4739382"/>
          <a:ext cx="1084119" cy="5420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latin typeface="Arial Black" pitchFamily="34" charset="0"/>
            </a:rPr>
            <a:t>…</a:t>
          </a:r>
          <a:endParaRPr lang="en-US" sz="1050" kern="1200" dirty="0">
            <a:latin typeface="Arial Black" pitchFamily="34" charset="0"/>
          </a:endParaRPr>
        </a:p>
      </dsp:txBody>
      <dsp:txXfrm>
        <a:off x="1582847" y="4739382"/>
        <a:ext cx="1084119" cy="5420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31" tIns="46516" rIns="93031" bIns="46516" rtlCol="0"/>
          <a:lstStyle>
            <a:lvl1pPr algn="r" fontAlgn="auto">
              <a:spcBef>
                <a:spcPts val="0"/>
              </a:spcBef>
              <a:spcAft>
                <a:spcPts val="0"/>
              </a:spcAft>
              <a:defRPr sz="1200">
                <a:latin typeface="+mn-lt"/>
                <a:cs typeface="+mn-cs"/>
              </a:defRPr>
            </a:lvl1pPr>
          </a:lstStyle>
          <a:p>
            <a:pPr>
              <a:defRPr/>
            </a:pPr>
            <a:fld id="{A2690592-3634-4707-94BF-43627D7369D2}" type="datetimeFigureOut">
              <a:rPr lang="en-US"/>
              <a:pPr>
                <a:defRPr/>
              </a:pPr>
              <a:t>5/27/2013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3031" tIns="46516" rIns="93031" bIns="46516" rtlCol="0" anchor="b"/>
          <a:lstStyle>
            <a:lvl1pPr algn="r" fontAlgn="auto">
              <a:spcBef>
                <a:spcPts val="0"/>
              </a:spcBef>
              <a:spcAft>
                <a:spcPts val="0"/>
              </a:spcAft>
              <a:defRPr sz="1200">
                <a:latin typeface="+mn-lt"/>
                <a:cs typeface="+mn-cs"/>
              </a:defRPr>
            </a:lvl1pPr>
          </a:lstStyle>
          <a:p>
            <a:pPr>
              <a:defRPr/>
            </a:pPr>
            <a:fld id="{BFE93583-7F34-44A4-B0C1-D4C23A0ECCDF}" type="slidenum">
              <a:rPr lang="en-US"/>
              <a:pPr>
                <a:defRPr/>
              </a:pPr>
              <a:t>‹#›</a:t>
            </a:fld>
            <a:endParaRPr lang="en-US"/>
          </a:p>
        </p:txBody>
      </p:sp>
    </p:spTree>
    <p:extLst>
      <p:ext uri="{BB962C8B-B14F-4D97-AF65-F5344CB8AC3E}">
        <p14:creationId xmlns:p14="http://schemas.microsoft.com/office/powerpoint/2010/main" val="3352083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ata.un.org/UpdateCalendar.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ansim2.statcan.gc.ca/cgi-win/cnsmcgi.pgm?Lang=E&amp;CORCmd=GetUrl&amp;ResultTemplate=Srch1&amp;CorId=3304&amp;CorType=5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statcan.gc.ca/pub/82-003-x/2008004/article/6500240-eng.htm" TargetMode="External"/><Relationship Id="rId5" Type="http://schemas.openxmlformats.org/officeDocument/2006/relationships/hyperlink" Target="http://www.statcan.gc.ca/imdb-bmdi/1726-eng.htm" TargetMode="External"/><Relationship Id="rId4" Type="http://schemas.openxmlformats.org/officeDocument/2006/relationships/hyperlink" Target="http://www.statcan.gc.ca/daily-quotidien/120326/dq120326a-eng.ht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Canada_2011_Census#cite_note-1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Sampling_erro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msweb.ne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big-data-book.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FD0CD-1DF5-47D4-8FF7-D9710A1B6383}" type="slidenum">
              <a:rPr lang="fr-CA" smtClean="0">
                <a:solidFill>
                  <a:prstClr val="black"/>
                </a:solidFill>
              </a:rPr>
              <a:pPr/>
              <a:t>1</a:t>
            </a:fld>
            <a:endParaRPr lang="fr-CA">
              <a:solidFill>
                <a:prstClr val="black"/>
              </a:solidFill>
            </a:endParaRPr>
          </a:p>
        </p:txBody>
      </p:sp>
    </p:spTree>
    <p:extLst>
      <p:ext uri="{BB962C8B-B14F-4D97-AF65-F5344CB8AC3E}">
        <p14:creationId xmlns:p14="http://schemas.microsoft.com/office/powerpoint/2010/main" val="138056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Secondary</a:t>
            </a:r>
            <a:r>
              <a:rPr lang="en-CA" baseline="0" dirty="0" smtClean="0"/>
              <a:t> sources can be a helpful way to access statistical sources</a:t>
            </a:r>
          </a:p>
          <a:p>
            <a:r>
              <a:rPr lang="en-US" dirty="0"/>
              <a:t>Use primarily as a means to identify who is producing statistics on your topic and the titles of specific publications by citation mining</a:t>
            </a:r>
            <a:endParaRPr lang="en-CA" dirty="0"/>
          </a:p>
          <a:p>
            <a:endParaRPr lang="en-US" dirty="0"/>
          </a:p>
          <a:p>
            <a:r>
              <a:rPr lang="en-US" dirty="0"/>
              <a:t>For lower level students, secondary sources may provide adequate information</a:t>
            </a:r>
          </a:p>
          <a:p>
            <a:r>
              <a:rPr lang="en-US" dirty="0"/>
              <a:t> </a:t>
            </a:r>
            <a:endParaRPr lang="en-CA" dirty="0"/>
          </a:p>
          <a:p>
            <a:r>
              <a:rPr lang="en-US" dirty="0"/>
              <a:t>Some subscription products but often web sites of institutions (governmental, NGOs or think tanks) can provide a topical or a jurisdictional approach</a:t>
            </a:r>
            <a:endParaRPr lang="en-CA" dirty="0"/>
          </a:p>
          <a:p>
            <a:endParaRPr lang="en-CA" b="1" baseline="0" dirty="0" smtClean="0"/>
          </a:p>
          <a:p>
            <a:r>
              <a:rPr lang="en-CA" baseline="0" dirty="0" smtClean="0"/>
              <a:t>Academic journal articles will include a reference list, enabling you to identify the specific sources being cited</a:t>
            </a:r>
          </a:p>
          <a:p>
            <a:endParaRPr lang="en-CA" baseline="0" dirty="0" smtClean="0"/>
          </a:p>
          <a:p>
            <a:r>
              <a:rPr lang="en-CA" baseline="0" dirty="0" smtClean="0"/>
              <a:t>News articles are less clear on their sources but, as librarians, we have the means to ferret out this information</a:t>
            </a:r>
          </a:p>
          <a:p>
            <a:endParaRPr lang="en-CA" baseline="0" dirty="0" smtClean="0"/>
          </a:p>
          <a:p>
            <a:r>
              <a:rPr lang="en-US" dirty="0"/>
              <a:t>Search terms</a:t>
            </a:r>
            <a:endParaRPr lang="en-CA" dirty="0"/>
          </a:p>
          <a:p>
            <a:r>
              <a:rPr lang="en-US" dirty="0"/>
              <a:t>statistics, rate, percent*,</a:t>
            </a:r>
            <a:endParaRPr lang="en-CA" dirty="0"/>
          </a:p>
          <a:p>
            <a:r>
              <a:rPr lang="en-US" dirty="0"/>
              <a:t>agency name (e.g. Statistics Canada, </a:t>
            </a:r>
            <a:endParaRPr lang="en-CA" dirty="0"/>
          </a:p>
          <a:p>
            <a:r>
              <a:rPr lang="en-US" dirty="0"/>
              <a:t> </a:t>
            </a:r>
            <a:endParaRPr lang="en-CA" dirty="0"/>
          </a:p>
          <a:p>
            <a:r>
              <a:rPr lang="en-US" dirty="0"/>
              <a:t>Useful to develop a sense of statistical vocabulary so you can use the appropriate words,</a:t>
            </a:r>
            <a:endParaRPr lang="en-CA" dirty="0"/>
          </a:p>
          <a:p>
            <a:r>
              <a:rPr lang="en-US" dirty="0"/>
              <a:t> </a:t>
            </a:r>
            <a:endParaRPr lang="en-CA" dirty="0"/>
          </a:p>
          <a:p>
            <a:endParaRPr lang="en-CA" baseline="0" dirty="0" smtClean="0"/>
          </a:p>
        </p:txBody>
      </p:sp>
      <p:sp>
        <p:nvSpPr>
          <p:cNvPr id="4" name="Slide Number Placeholder 3"/>
          <p:cNvSpPr>
            <a:spLocks noGrp="1"/>
          </p:cNvSpPr>
          <p:nvPr>
            <p:ph type="sldNum" sz="quarter" idx="10"/>
          </p:nvPr>
        </p:nvSpPr>
        <p:spPr/>
        <p:txBody>
          <a:bodyPr/>
          <a:lstStyle/>
          <a:p>
            <a:fld id="{A0995CE8-FBEE-2B47-88F5-A7429A452D35}" type="slidenum">
              <a:rPr lang="en-US" smtClean="0"/>
              <a:pPr/>
              <a:t>10</a:t>
            </a:fld>
            <a:endParaRPr lang="en-US"/>
          </a:p>
        </p:txBody>
      </p:sp>
    </p:spTree>
    <p:extLst>
      <p:ext uri="{BB962C8B-B14F-4D97-AF65-F5344CB8AC3E}">
        <p14:creationId xmlns:p14="http://schemas.microsoft.com/office/powerpoint/2010/main" val="30911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Often</a:t>
            </a:r>
            <a:r>
              <a:rPr lang="en-CA" baseline="0" dirty="0" smtClean="0"/>
              <a:t> find references to statistics in secondary sources, both academic and popular</a:t>
            </a:r>
          </a:p>
          <a:p>
            <a:endParaRPr lang="en-CA" dirty="0" smtClean="0"/>
          </a:p>
          <a:p>
            <a:r>
              <a:rPr lang="en-CA" dirty="0" smtClean="0"/>
              <a:t>Text</a:t>
            </a:r>
            <a:r>
              <a:rPr lang="en-CA" baseline="0" dirty="0" smtClean="0"/>
              <a:t> of article refers to a particular Stats Can survey instrument the National Household Survey so you know where the journalist got their information</a:t>
            </a:r>
          </a:p>
          <a:p>
            <a:endParaRPr lang="en-CA" baseline="0" dirty="0" smtClean="0"/>
          </a:p>
          <a:p>
            <a:r>
              <a:rPr lang="en-CA" baseline="0" dirty="0" smtClean="0"/>
              <a:t>Can go to the Statistics Canada web site to find this source. But what if they don’t give you the specific source of information?</a:t>
            </a:r>
          </a:p>
          <a:p>
            <a:endParaRPr lang="en-CA" baseline="0" dirty="0" smtClean="0"/>
          </a:p>
          <a:p>
            <a:r>
              <a:rPr lang="en-CA" baseline="0" dirty="0" smtClean="0"/>
              <a:t> </a:t>
            </a:r>
          </a:p>
        </p:txBody>
      </p:sp>
      <p:sp>
        <p:nvSpPr>
          <p:cNvPr id="4" name="Slide Number Placeholder 3"/>
          <p:cNvSpPr>
            <a:spLocks noGrp="1"/>
          </p:cNvSpPr>
          <p:nvPr>
            <p:ph type="sldNum" sz="quarter" idx="10"/>
          </p:nvPr>
        </p:nvSpPr>
        <p:spPr/>
        <p:txBody>
          <a:bodyPr/>
          <a:lstStyle/>
          <a:p>
            <a:pPr>
              <a:defRPr/>
            </a:pPr>
            <a:fld id="{BFE93583-7F34-44A4-B0C1-D4C23A0ECCDF}" type="slidenum">
              <a:rPr lang="en-US" smtClean="0"/>
              <a:pPr>
                <a:defRPr/>
              </a:pPr>
              <a:t>11</a:t>
            </a:fld>
            <a:endParaRPr lang="en-US"/>
          </a:p>
        </p:txBody>
      </p:sp>
    </p:spTree>
    <p:extLst>
      <p:ext uri="{BB962C8B-B14F-4D97-AF65-F5344CB8AC3E}">
        <p14:creationId xmlns:p14="http://schemas.microsoft.com/office/powerpoint/2010/main" val="191162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155" eaLnBrk="1" fontAlgn="auto" hangingPunct="1">
              <a:spcBef>
                <a:spcPts val="0"/>
              </a:spcBef>
              <a:spcAft>
                <a:spcPts val="0"/>
              </a:spcAft>
              <a:defRPr/>
            </a:pPr>
            <a:r>
              <a:rPr lang="en-CA" dirty="0" smtClean="0"/>
              <a:t>Can browse</a:t>
            </a:r>
            <a:r>
              <a:rPr lang="en-CA" baseline="0" dirty="0" smtClean="0"/>
              <a:t> past issues</a:t>
            </a:r>
            <a:r>
              <a:rPr lang="en-CA" dirty="0" smtClean="0"/>
              <a:t> by date or search for key</a:t>
            </a:r>
            <a:r>
              <a:rPr lang="en-CA" baseline="0" dirty="0" smtClean="0"/>
              <a:t> words</a:t>
            </a:r>
          </a:p>
          <a:p>
            <a:pPr defTabSz="465155" eaLnBrk="1" fontAlgn="auto" hangingPunct="1">
              <a:spcBef>
                <a:spcPts val="0"/>
              </a:spcBef>
              <a:spcAft>
                <a:spcPts val="0"/>
              </a:spcAft>
              <a:defRPr/>
            </a:pPr>
            <a:endParaRPr lang="en-CA" baseline="0" dirty="0" smtClean="0"/>
          </a:p>
          <a:p>
            <a:pPr defTabSz="465155" eaLnBrk="1" fontAlgn="auto" hangingPunct="1">
              <a:spcBef>
                <a:spcPts val="0"/>
              </a:spcBef>
              <a:spcAft>
                <a:spcPts val="0"/>
              </a:spcAft>
              <a:defRPr/>
            </a:pPr>
            <a:r>
              <a:rPr lang="en-CA" baseline="0" dirty="0" smtClean="0"/>
              <a:t>Daily articles are often a good starting point for finding Canadian statistics as they’re written in plain language and link to the primary sources</a:t>
            </a:r>
            <a:endParaRPr lang="en-US" baseline="0" dirty="0" smtClean="0"/>
          </a:p>
          <a:p>
            <a:pPr defTabSz="465155" eaLnBrk="1" fontAlgn="auto" hangingPunct="1">
              <a:spcBef>
                <a:spcPts val="0"/>
              </a:spcBef>
              <a:spcAft>
                <a:spcPts val="0"/>
              </a:spcAft>
              <a:defRPr/>
            </a:pPr>
            <a:endParaRPr lang="en-US" baseline="0" dirty="0" smtClean="0"/>
          </a:p>
          <a:p>
            <a:pPr defTabSz="465155" eaLnBrk="1" fontAlgn="auto" hangingPunct="1">
              <a:spcBef>
                <a:spcPts val="0"/>
              </a:spcBef>
              <a:spcAft>
                <a:spcPts val="0"/>
              </a:spcAft>
              <a:defRPr/>
            </a:pPr>
            <a:r>
              <a:rPr lang="en-CA" baseline="0" dirty="0" smtClean="0"/>
              <a:t> </a:t>
            </a:r>
            <a:endParaRPr lang="en-CA" baseline="0" dirty="0" smtClean="0">
              <a:effectLst/>
            </a:endParaRPr>
          </a:p>
          <a:p>
            <a:pPr defTabSz="465155" eaLnBrk="1" fontAlgn="auto" hangingPunct="1">
              <a:spcBef>
                <a:spcPts val="0"/>
              </a:spcBef>
              <a:spcAft>
                <a:spcPts val="0"/>
              </a:spcAft>
              <a:defRPr/>
            </a:pPr>
            <a:endParaRPr lang="en-CA" baseline="0" dirty="0" smtClean="0">
              <a:effectLst/>
            </a:endParaRPr>
          </a:p>
        </p:txBody>
      </p:sp>
      <p:sp>
        <p:nvSpPr>
          <p:cNvPr id="4" name="Slide Number Placeholder 3"/>
          <p:cNvSpPr>
            <a:spLocks noGrp="1"/>
          </p:cNvSpPr>
          <p:nvPr>
            <p:ph type="sldNum" sz="quarter" idx="10"/>
          </p:nvPr>
        </p:nvSpPr>
        <p:spPr/>
        <p:txBody>
          <a:bodyPr/>
          <a:lstStyle/>
          <a:p>
            <a:fld id="{A0995CE8-FBEE-2B47-88F5-A7429A452D35}" type="slidenum">
              <a:rPr lang="en-US" smtClean="0"/>
              <a:pPr/>
              <a:t>12</a:t>
            </a:fld>
            <a:endParaRPr lang="en-US"/>
          </a:p>
        </p:txBody>
      </p:sp>
    </p:spTree>
    <p:extLst>
      <p:ext uri="{BB962C8B-B14F-4D97-AF65-F5344CB8AC3E}">
        <p14:creationId xmlns:p14="http://schemas.microsoft.com/office/powerpoint/2010/main" val="359813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sources provide</a:t>
            </a:r>
            <a:r>
              <a:rPr lang="en-US" baseline="0" dirty="0" smtClean="0"/>
              <a:t> an overview of statistics by jurisdiction or by topic – list on handout</a:t>
            </a:r>
            <a:br>
              <a:rPr lang="en-US" baseline="0" dirty="0" smtClean="0"/>
            </a:br>
            <a:endParaRPr lang="en-US" baseline="0" dirty="0" smtClean="0"/>
          </a:p>
          <a:p>
            <a:r>
              <a:rPr lang="en-US" baseline="0" dirty="0" smtClean="0"/>
              <a:t>Consider the source and how that might affect the data – e.g. CIA World </a:t>
            </a:r>
            <a:r>
              <a:rPr lang="en-US" baseline="0" dirty="0" err="1" smtClean="0"/>
              <a:t>Factbook</a:t>
            </a:r>
            <a:r>
              <a:rPr lang="en-US" baseline="0" dirty="0" smtClean="0"/>
              <a:t> includes data on military capabilities, transportation and transnational issues that’s not easily found elsewhere.  What kind of statistical data do you think you’d find on the World Bank Data site?</a:t>
            </a:r>
          </a:p>
          <a:p>
            <a:endParaRPr lang="en-US" baseline="0" dirty="0" smtClean="0"/>
          </a:p>
          <a:p>
            <a:pPr defTabSz="465155" eaLnBrk="1" fontAlgn="auto" hangingPunct="1">
              <a:spcBef>
                <a:spcPts val="0"/>
              </a:spcBef>
              <a:spcAft>
                <a:spcPts val="0"/>
              </a:spcAft>
              <a:defRPr/>
            </a:pPr>
            <a:r>
              <a:rPr lang="en-US" baseline="0" dirty="0" err="1" smtClean="0"/>
              <a:t>WorldBank</a:t>
            </a:r>
            <a:r>
              <a:rPr lang="en-US" baseline="0" dirty="0" smtClean="0"/>
              <a:t> </a:t>
            </a:r>
            <a:r>
              <a:rPr lang="en-CA" baseline="0" dirty="0" smtClean="0"/>
              <a:t>. </a:t>
            </a:r>
            <a:r>
              <a:rPr lang="en-US" baseline="0" dirty="0" smtClean="0"/>
              <a:t>“</a:t>
            </a:r>
            <a:r>
              <a:rPr lang="en-CA" dirty="0" smtClean="0"/>
              <a:t>The World Bank provides free and open access to a comprehensive set of data about development in countries around the globe…[to] allow policymakers and advocacy groups to make better-informed decisions and measure improvements more accurately. “</a:t>
            </a:r>
            <a:br>
              <a:rPr lang="en-CA" dirty="0" smtClean="0"/>
            </a:br>
            <a:r>
              <a:rPr lang="en-US" baseline="0" dirty="0" smtClean="0"/>
              <a:t>“</a:t>
            </a:r>
            <a:r>
              <a:rPr lang="en-CA" dirty="0" smtClean="0"/>
              <a:t>331 indicators from the World Development Indicators (WDI) covering 209 countries from 1960 to 2008  </a:t>
            </a:r>
          </a:p>
          <a:p>
            <a:pPr defTabSz="465155" eaLnBrk="1" fontAlgn="auto" hangingPunct="1">
              <a:spcBef>
                <a:spcPts val="0"/>
              </a:spcBef>
              <a:spcAft>
                <a:spcPts val="0"/>
              </a:spcAft>
              <a:defRPr/>
            </a:pPr>
            <a:r>
              <a:rPr lang="en-US" baseline="0" dirty="0" smtClean="0"/>
              <a:t>e.g. “vehicles per kilometers of road” (at bottom of page) </a:t>
            </a:r>
            <a:r>
              <a:rPr lang="en-CA" dirty="0" smtClean="0"/>
              <a:t>”</a:t>
            </a:r>
            <a:r>
              <a:rPr lang="en-CA" baseline="0" dirty="0" smtClean="0"/>
              <a:t> – data source listed at the top of the page for indicator </a:t>
            </a:r>
          </a:p>
          <a:p>
            <a:pPr defTabSz="465155" eaLnBrk="1" fontAlgn="auto" hangingPunct="1">
              <a:spcBef>
                <a:spcPts val="0"/>
              </a:spcBef>
              <a:spcAft>
                <a:spcPts val="0"/>
              </a:spcAft>
              <a:defRPr/>
            </a:pPr>
            <a:r>
              <a:rPr lang="en-CA" baseline="0" dirty="0" smtClean="0"/>
              <a:t>Stats also available by country and by broad topic” </a:t>
            </a:r>
          </a:p>
          <a:p>
            <a:pPr defTabSz="465155" eaLnBrk="1" fontAlgn="auto" hangingPunct="1">
              <a:spcBef>
                <a:spcPts val="0"/>
              </a:spcBef>
              <a:spcAft>
                <a:spcPts val="0"/>
              </a:spcAft>
              <a:defRPr/>
            </a:pPr>
            <a:endParaRPr lang="en-US" dirty="0" smtClean="0"/>
          </a:p>
          <a:p>
            <a:r>
              <a:rPr lang="en-US" dirty="0" smtClean="0"/>
              <a:t>Canada Year Book –</a:t>
            </a:r>
            <a:r>
              <a:rPr lang="en-US" baseline="0" dirty="0" smtClean="0"/>
              <a:t> annual publication “</a:t>
            </a:r>
            <a:r>
              <a:rPr lang="en-CA" dirty="0" smtClean="0"/>
              <a:t>First published in 1867, the </a:t>
            </a:r>
            <a:r>
              <a:rPr lang="en-CA" i="1" dirty="0" smtClean="0"/>
              <a:t>Canada Year Book (CYB) </a:t>
            </a:r>
            <a:r>
              <a:rPr lang="en-CA" dirty="0" smtClean="0"/>
              <a:t>charts key trends and indicators in the nation's economy, population, society and environment.” </a:t>
            </a:r>
          </a:p>
          <a:p>
            <a:r>
              <a:rPr lang="en-CA" dirty="0" smtClean="0"/>
              <a:t>Browse</a:t>
            </a:r>
            <a:r>
              <a:rPr lang="en-CA" baseline="0" dirty="0" smtClean="0"/>
              <a:t> by subject or search</a:t>
            </a:r>
          </a:p>
          <a:p>
            <a:r>
              <a:rPr lang="en-CA" baseline="0" dirty="0" smtClean="0"/>
              <a:t>E.G. Society and community – scroll to bottom for chart – can link to data table OR search for publication to get similar data / more detail</a:t>
            </a:r>
          </a:p>
          <a:p>
            <a:endParaRPr lang="en-CA" baseline="0" dirty="0" smtClean="0"/>
          </a:p>
          <a:p>
            <a:r>
              <a:rPr lang="en-CA" baseline="0" dirty="0" err="1" smtClean="0"/>
              <a:t>UNData</a:t>
            </a:r>
            <a:r>
              <a:rPr lang="en-CA" baseline="0" dirty="0" smtClean="0"/>
              <a:t> – “</a:t>
            </a:r>
            <a:r>
              <a:rPr lang="en-CA" dirty="0" smtClean="0"/>
              <a:t>a variety of statistical resources of the UN system…. Useful features like Country Profiles, Advanced Search and Glossaries are also provided to aid research. The numerous </a:t>
            </a:r>
            <a:r>
              <a:rPr lang="en-CA" dirty="0" smtClean="0">
                <a:hlinkClick r:id="rId3"/>
              </a:rPr>
              <a:t>databases, tables and glossaries</a:t>
            </a:r>
            <a:r>
              <a:rPr lang="en-CA" dirty="0" smtClean="0"/>
              <a:t> containing over 60 million data points cover a wide range of themes including Agriculture, Crime, Education, Employment, Energy, Environment, Health, HIV/AIDS, Human Development, Industry, Information and Communication Technology, National Accounts, Population, Refugees, Tourism, Trade, as well as the Millennium Development Goals indicators.</a:t>
            </a:r>
            <a:r>
              <a:rPr lang="en-CA" baseline="0" dirty="0" smtClean="0"/>
              <a:t>  “ – metadata provides overview of sources of statistical data</a:t>
            </a:r>
          </a:p>
          <a:p>
            <a:r>
              <a:rPr lang="en-CA" baseline="0" dirty="0" smtClean="0"/>
              <a:t>Search “literacy” – number indicates the number of data sets – filter by gender info – further refine by year, country, pivot table (year) – some data not available</a:t>
            </a:r>
          </a:p>
          <a:p>
            <a:endParaRPr lang="en-CA" baseline="0" dirty="0" smtClean="0"/>
          </a:p>
          <a:p>
            <a:r>
              <a:rPr lang="en-CA" baseline="0" dirty="0" smtClean="0"/>
              <a:t>World Bank – what kind of data do you think you’d find here?</a:t>
            </a:r>
          </a:p>
          <a:p>
            <a:r>
              <a:rPr lang="en-CA" baseline="0" dirty="0" smtClean="0"/>
              <a:t>“</a:t>
            </a:r>
            <a:r>
              <a:rPr lang="en-CA" dirty="0" smtClean="0"/>
              <a:t>The World Bank provides free and open access to a comprehensive set of data about development in countries around the globe, “</a:t>
            </a:r>
            <a:endParaRPr lang="en-CA" baseline="0" dirty="0" smtClean="0"/>
          </a:p>
          <a:p>
            <a:r>
              <a:rPr lang="en-CA" baseline="0" dirty="0" smtClean="0"/>
              <a:t>By country, by topic, by indicators</a:t>
            </a:r>
          </a:p>
          <a:p>
            <a:endParaRPr lang="en-CA" baseline="0"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A0995CE8-FBEE-2B47-88F5-A7429A452D35}" type="slidenum">
              <a:rPr lang="en-US" smtClean="0"/>
              <a:pPr/>
              <a:t>13</a:t>
            </a:fld>
            <a:endParaRPr lang="en-US"/>
          </a:p>
        </p:txBody>
      </p:sp>
    </p:spTree>
    <p:extLst>
      <p:ext uri="{BB962C8B-B14F-4D97-AF65-F5344CB8AC3E}">
        <p14:creationId xmlns:p14="http://schemas.microsoft.com/office/powerpoint/2010/main" val="184535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155" eaLnBrk="1" fontAlgn="auto" hangingPunct="1">
              <a:spcBef>
                <a:spcPts val="0"/>
              </a:spcBef>
              <a:spcAft>
                <a:spcPts val="0"/>
              </a:spcAft>
              <a:defRPr/>
            </a:pPr>
            <a:r>
              <a:rPr lang="en-CA" baseline="0" dirty="0" smtClean="0"/>
              <a:t>Statistical Abstract of the US – though now discontinued, will take you to appropriate department</a:t>
            </a:r>
          </a:p>
          <a:p>
            <a:pPr defTabSz="465155" eaLnBrk="1" fontAlgn="auto" hangingPunct="1">
              <a:spcBef>
                <a:spcPts val="0"/>
              </a:spcBef>
              <a:spcAft>
                <a:spcPts val="0"/>
              </a:spcAft>
              <a:defRPr/>
            </a:pPr>
            <a:endParaRPr lang="en-CA" baseline="0" dirty="0" smtClean="0"/>
          </a:p>
          <a:p>
            <a:pPr defTabSz="465155" eaLnBrk="1" fontAlgn="auto" hangingPunct="1">
              <a:spcBef>
                <a:spcPts val="0"/>
              </a:spcBef>
              <a:spcAft>
                <a:spcPts val="0"/>
              </a:spcAft>
              <a:defRPr/>
            </a:pPr>
            <a:r>
              <a:rPr lang="en-CA" baseline="0" dirty="0" smtClean="0"/>
              <a:t>INDEX is really excellent way to find specific stats – e.g. showing how house prices have fallen drastically over the 2008 economic crash – look at Palm Bay FL and </a:t>
            </a:r>
            <a:r>
              <a:rPr lang="en-CA" baseline="0" dirty="0" err="1" smtClean="0"/>
              <a:t>Pheonix</a:t>
            </a:r>
            <a:r>
              <a:rPr lang="en-CA" baseline="0" dirty="0" smtClean="0"/>
              <a:t> AZ – yikes!</a:t>
            </a:r>
          </a:p>
          <a:p>
            <a:pPr defTabSz="465155" eaLnBrk="1" fontAlgn="auto" hangingPunct="1">
              <a:spcBef>
                <a:spcPts val="0"/>
              </a:spcBef>
              <a:spcAft>
                <a:spcPts val="0"/>
              </a:spcAft>
              <a:defRPr/>
            </a:pPr>
            <a:endParaRPr lang="en-CA" baseline="0" dirty="0" smtClean="0"/>
          </a:p>
          <a:p>
            <a:pPr defTabSz="465155" eaLnBrk="1" fontAlgn="auto" hangingPunct="1">
              <a:spcBef>
                <a:spcPts val="0"/>
              </a:spcBef>
              <a:spcAft>
                <a:spcPts val="0"/>
              </a:spcAft>
              <a:defRPr/>
            </a:pPr>
            <a:r>
              <a:rPr lang="en-CA" baseline="0" dirty="0" smtClean="0"/>
              <a:t>Tables are very clearly laid out, giving the units of measure and source of the data</a:t>
            </a:r>
          </a:p>
          <a:p>
            <a:endParaRPr lang="en-CA" dirty="0"/>
          </a:p>
        </p:txBody>
      </p:sp>
      <p:sp>
        <p:nvSpPr>
          <p:cNvPr id="4" name="Slide Number Placeholder 3"/>
          <p:cNvSpPr>
            <a:spLocks noGrp="1"/>
          </p:cNvSpPr>
          <p:nvPr>
            <p:ph type="sldNum" sz="quarter" idx="10"/>
          </p:nvPr>
        </p:nvSpPr>
        <p:spPr/>
        <p:txBody>
          <a:bodyPr/>
          <a:lstStyle/>
          <a:p>
            <a:fld id="{A0995CE8-FBEE-2B47-88F5-A7429A452D3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481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FE93583-7F34-44A4-B0C1-D4C23A0ECCDF}" type="slidenum">
              <a:rPr lang="en-US" smtClean="0"/>
              <a:pPr>
                <a:defRPr/>
              </a:pPr>
              <a:t>15</a:t>
            </a:fld>
            <a:endParaRPr lang="en-US"/>
          </a:p>
        </p:txBody>
      </p:sp>
    </p:spTree>
    <p:extLst>
      <p:ext uri="{BB962C8B-B14F-4D97-AF65-F5344CB8AC3E}">
        <p14:creationId xmlns:p14="http://schemas.microsoft.com/office/powerpoint/2010/main" val="299108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155" eaLnBrk="1" fontAlgn="auto" hangingPunct="1">
              <a:spcBef>
                <a:spcPts val="0"/>
              </a:spcBef>
              <a:spcAft>
                <a:spcPts val="0"/>
              </a:spcAft>
              <a:defRPr/>
            </a:pPr>
            <a:r>
              <a:rPr lang="en-CA" dirty="0" smtClean="0"/>
              <a:t>Here we are at 16</a:t>
            </a:r>
            <a:r>
              <a:rPr lang="en-CA" baseline="30000" dirty="0" smtClean="0"/>
              <a:t>th</a:t>
            </a:r>
            <a:r>
              <a:rPr lang="en-CA" dirty="0" smtClean="0"/>
              <a:t>!</a:t>
            </a:r>
            <a:r>
              <a:rPr lang="en-CA" baseline="0" dirty="0" smtClean="0"/>
              <a:t>  But that’s not per capita, it’s total number of users. Countries with higher populations are going to rank higher.  BUT you could calculate per capita use if you can compare it to the whole population for the country.</a:t>
            </a:r>
          </a:p>
          <a:p>
            <a:endParaRPr lang="en-CA" dirty="0"/>
          </a:p>
        </p:txBody>
      </p:sp>
      <p:sp>
        <p:nvSpPr>
          <p:cNvPr id="4" name="Slide Number Placeholder 3"/>
          <p:cNvSpPr>
            <a:spLocks noGrp="1"/>
          </p:cNvSpPr>
          <p:nvPr>
            <p:ph type="sldNum" sz="quarter" idx="10"/>
          </p:nvPr>
        </p:nvSpPr>
        <p:spPr/>
        <p:txBody>
          <a:bodyPr/>
          <a:lstStyle/>
          <a:p>
            <a:fld id="{A0995CE8-FBEE-2B47-88F5-A7429A452D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8044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Sometimes search doesn’t turn up what you need because of the way the data is described:</a:t>
            </a:r>
          </a:p>
          <a:p>
            <a:r>
              <a:rPr lang="en-US" baseline="0" dirty="0" smtClean="0"/>
              <a:t>E.g. don’t search for BC; search for province</a:t>
            </a:r>
          </a:p>
          <a:p>
            <a:endParaRPr lang="en-US" baseline="0" dirty="0" smtClean="0"/>
          </a:p>
          <a:p>
            <a:r>
              <a:rPr lang="en-US" baseline="0" dirty="0" smtClean="0"/>
              <a:t>Thesaurus can be useful for generating ideas – also pay attention to the suggested sources</a:t>
            </a:r>
          </a:p>
          <a:p>
            <a:r>
              <a:rPr lang="en-US" baseline="0" dirty="0" smtClean="0"/>
              <a:t>Poverty = low income or income or earnings</a:t>
            </a:r>
          </a:p>
          <a:p>
            <a:r>
              <a:rPr lang="en-US" baseline="0" dirty="0" smtClean="0"/>
              <a:t>Higher education = colleges or universities or postsecondary</a:t>
            </a:r>
          </a:p>
          <a:p>
            <a:r>
              <a:rPr lang="en-US" baseline="0" dirty="0" smtClean="0"/>
              <a:t>Fitness = exercise or aerobic or physical activity</a:t>
            </a:r>
          </a:p>
          <a:p>
            <a:pPr defTabSz="465155" eaLnBrk="1" fontAlgn="auto" hangingPunct="1">
              <a:spcBef>
                <a:spcPts val="0"/>
              </a:spcBef>
              <a:spcAft>
                <a:spcPts val="0"/>
              </a:spcAft>
              <a:defRPr/>
            </a:pPr>
            <a:endParaRPr lang="en-US" baseline="0" dirty="0" smtClean="0"/>
          </a:p>
          <a:p>
            <a:pPr defTabSz="465155" eaLnBrk="1" fontAlgn="auto" hangingPunct="1">
              <a:spcBef>
                <a:spcPts val="0"/>
              </a:spcBef>
              <a:spcAft>
                <a:spcPts val="0"/>
              </a:spcAft>
              <a:defRPr/>
            </a:pPr>
            <a:r>
              <a:rPr lang="en-US" baseline="0" dirty="0" smtClean="0"/>
              <a:t>% Canadians using Facebook?</a:t>
            </a:r>
          </a:p>
          <a:p>
            <a:pPr defTabSz="465155" eaLnBrk="1" fontAlgn="auto" hangingPunct="1">
              <a:spcBef>
                <a:spcPts val="0"/>
              </a:spcBef>
              <a:spcAft>
                <a:spcPts val="0"/>
              </a:spcAft>
              <a:defRPr/>
            </a:pPr>
            <a:r>
              <a:rPr lang="en-US" baseline="0" dirty="0" smtClean="0"/>
              <a:t>Browse for Information and Communication technology category</a:t>
            </a:r>
          </a:p>
          <a:p>
            <a:pPr defTabSz="465155" eaLnBrk="1" fontAlgn="auto" hangingPunct="1">
              <a:spcBef>
                <a:spcPts val="0"/>
              </a:spcBef>
              <a:spcAft>
                <a:spcPts val="0"/>
              </a:spcAft>
              <a:defRPr/>
            </a:pPr>
            <a:endParaRPr lang="en-US" baseline="0" dirty="0" smtClean="0"/>
          </a:p>
          <a:p>
            <a:pPr defTabSz="465155" eaLnBrk="1" fontAlgn="auto" hangingPunct="1">
              <a:spcBef>
                <a:spcPts val="0"/>
              </a:spcBef>
              <a:spcAft>
                <a:spcPts val="0"/>
              </a:spcAft>
              <a:defRPr/>
            </a:pPr>
            <a:r>
              <a:rPr lang="en-US" baseline="0" dirty="0" smtClean="0"/>
              <a:t>Search the Daily – browse CANSIM or summary tables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0995CE8-FBEE-2B47-88F5-A7429A452D3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As it’s Friday, I wondered if anyone has a leisure related topic that they’d like to explore?</a:t>
            </a:r>
          </a:p>
          <a:p>
            <a:endParaRPr lang="en-US" baseline="0" dirty="0" smtClean="0"/>
          </a:p>
          <a:p>
            <a:r>
              <a:rPr lang="en-US" baseline="0" dirty="0" smtClean="0"/>
              <a:t>How about beer consumption related to sports enthusiasm?    If we wanted to see investigate this phenomenon in Canada, Statistics Canada publications would be a good starting place.  The web site has a good search engine so we’ll start there.</a:t>
            </a:r>
          </a:p>
          <a:p>
            <a:endParaRPr lang="en-US" baseline="0" dirty="0" smtClean="0"/>
          </a:p>
          <a:p>
            <a:endParaRPr lang="en-US" baseline="0" dirty="0" smtClean="0"/>
          </a:p>
          <a:p>
            <a:r>
              <a:rPr lang="en-US" baseline="0" dirty="0" smtClean="0"/>
              <a:t>&gt;Search for </a:t>
            </a:r>
            <a:r>
              <a:rPr lang="en-US" b="1" baseline="0" dirty="0" smtClean="0"/>
              <a:t>beer</a:t>
            </a:r>
            <a:r>
              <a:rPr lang="en-US" baseline="0" dirty="0" smtClean="0"/>
              <a:t> – default sort order is relevance – suggests search terms  “</a:t>
            </a:r>
            <a:r>
              <a:rPr lang="en-US" dirty="0" smtClean="0">
                <a:hlinkClick r:id="rId3"/>
              </a:rPr>
              <a:t>Control and sale of alcoholic beverages</a:t>
            </a:r>
            <a:r>
              <a:rPr lang="en-US" dirty="0" smtClean="0"/>
              <a:t>” as link</a:t>
            </a:r>
          </a:p>
          <a:p>
            <a:r>
              <a:rPr lang="en-US" baseline="0" dirty="0" smtClean="0"/>
              <a:t>&gt;Use Daily article “</a:t>
            </a:r>
            <a:r>
              <a:rPr lang="en-CA" dirty="0" smtClean="0">
                <a:hlinkClick r:id="rId4"/>
              </a:rPr>
              <a:t>Control and sale of alcoholic beverages</a:t>
            </a:r>
            <a:r>
              <a:rPr lang="en-CA" dirty="0" smtClean="0"/>
              <a:t>” – date of data at top, link to previous release</a:t>
            </a:r>
          </a:p>
          <a:p>
            <a:r>
              <a:rPr lang="en-CA" dirty="0" smtClean="0"/>
              <a:t>Highlights of release discussed, with charts</a:t>
            </a:r>
            <a:r>
              <a:rPr lang="en-CA" baseline="0" dirty="0" smtClean="0"/>
              <a:t> for illustration</a:t>
            </a:r>
          </a:p>
          <a:p>
            <a:r>
              <a:rPr lang="en-CA" baseline="0" dirty="0" smtClean="0"/>
              <a:t>&gt; Notice the note about the data: “</a:t>
            </a:r>
            <a:r>
              <a:rPr lang="en-CA" dirty="0" smtClean="0"/>
              <a:t>Per capita data are based on the population aged 15 and over.</a:t>
            </a:r>
          </a:p>
          <a:p>
            <a:r>
              <a:rPr lang="en-CA" dirty="0" smtClean="0"/>
              <a:t>Volume of sales of alcoholic beverages in litres of absolute alcohol is calculated by multiplying the sales volume by the percentage of alcohol content.” If this doesn’t give you enough information, you can follow the link for “Definitions, data sources and methods: survey number </a:t>
            </a:r>
            <a:r>
              <a:rPr lang="en-CA" dirty="0" smtClean="0">
                <a:hlinkClick r:id="rId5" tooltip="Survey number 1726"/>
              </a:rPr>
              <a:t>1726</a:t>
            </a:r>
            <a:r>
              <a:rPr lang="en-CA" dirty="0" smtClean="0"/>
              <a:t>”</a:t>
            </a:r>
          </a:p>
          <a:p>
            <a:r>
              <a:rPr lang="en-CA" dirty="0" smtClean="0"/>
              <a:t>&gt;At bottom of Daily article, link to CANSIM tables where you can adjust the dimensions of the data for custom report</a:t>
            </a:r>
          </a:p>
          <a:p>
            <a:r>
              <a:rPr lang="en-US" baseline="0" dirty="0" smtClean="0"/>
              <a:t>compare </a:t>
            </a:r>
            <a:r>
              <a:rPr lang="en-US" baseline="0" dirty="0" err="1" smtClean="0"/>
              <a:t>Sask</a:t>
            </a:r>
            <a:r>
              <a:rPr lang="en-US" baseline="0" dirty="0" smtClean="0"/>
              <a:t> to BC for beer by volume  </a:t>
            </a:r>
          </a:p>
          <a:p>
            <a:r>
              <a:rPr lang="en-US" baseline="0" dirty="0" smtClean="0"/>
              <a:t>&gt;Back to results list – also show article “</a:t>
            </a:r>
            <a:r>
              <a:rPr lang="en-CA" dirty="0" smtClean="0">
                <a:hlinkClick r:id="rId6"/>
              </a:rPr>
              <a:t>Beverage consumption of Canadian adults</a:t>
            </a:r>
            <a:r>
              <a:rPr lang="en-CA" dirty="0" smtClean="0"/>
              <a:t>” in Health Reports – go to catalogue record to find out frequency</a:t>
            </a:r>
            <a:r>
              <a:rPr lang="en-CA" baseline="0" dirty="0" smtClean="0"/>
              <a:t> of publication and status – some series are discontinued or irregular</a:t>
            </a:r>
          </a:p>
          <a:p>
            <a:pPr marL="174433" indent="-174433">
              <a:buFont typeface="Wingdings"/>
              <a:buChar char="Ø"/>
            </a:pPr>
            <a:r>
              <a:rPr lang="en-CA" baseline="0" dirty="0" smtClean="0"/>
              <a:t>can link to references for articles and to figures and tables to find related statistical sources</a:t>
            </a:r>
          </a:p>
          <a:p>
            <a:pPr marL="174433" indent="-174433">
              <a:buFont typeface="Wingdings"/>
              <a:buChar char="Ø"/>
            </a:pPr>
            <a:endParaRPr lang="en-CA" baseline="0" dirty="0" smtClean="0"/>
          </a:p>
          <a:p>
            <a:pPr marL="174433" indent="-174433">
              <a:buFont typeface="Wingdings"/>
              <a:buChar char="Ø"/>
            </a:pPr>
            <a:r>
              <a:rPr lang="en-CA" baseline="0" dirty="0" smtClean="0"/>
              <a:t>Notice that they refer to “caffeine” in the report instead of coffee – search terms can be a tricky aspect of searching for statistical data</a:t>
            </a: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A0995CE8-FBEE-2B47-88F5-A7429A452D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0027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Sometimes search doesn’t turn up what you need because of the way the data is described:</a:t>
            </a:r>
          </a:p>
          <a:p>
            <a:r>
              <a:rPr lang="en-US" baseline="0" dirty="0" smtClean="0"/>
              <a:t>E.g. don’t search for BC; search for province</a:t>
            </a:r>
          </a:p>
          <a:p>
            <a:endParaRPr lang="en-US" baseline="0" dirty="0" smtClean="0"/>
          </a:p>
          <a:p>
            <a:r>
              <a:rPr lang="en-US" baseline="0" dirty="0" smtClean="0"/>
              <a:t>You’re librarians so you’re already well equipped to deal with this. For example, what would you </a:t>
            </a:r>
          </a:p>
          <a:p>
            <a:r>
              <a:rPr lang="en-US" baseline="0" dirty="0" smtClean="0"/>
              <a:t>Poverty = low income or income or earnings</a:t>
            </a:r>
          </a:p>
          <a:p>
            <a:r>
              <a:rPr lang="en-US" baseline="0" dirty="0" smtClean="0"/>
              <a:t>Higher education = colleges or universities or postsecondary</a:t>
            </a:r>
          </a:p>
          <a:p>
            <a:r>
              <a:rPr lang="en-US" baseline="0" dirty="0" smtClean="0"/>
              <a:t>Fitness = exercise or aerobic or physical activity or leisure</a:t>
            </a:r>
          </a:p>
          <a:p>
            <a:endParaRPr lang="en-US" baseline="0" dirty="0" smtClean="0"/>
          </a:p>
          <a:p>
            <a:r>
              <a:rPr lang="en-US" baseline="0" dirty="0" smtClean="0"/>
              <a:t>Broad search term, e.g. Beverages – scope by subject, geography, resource</a:t>
            </a:r>
          </a:p>
          <a:p>
            <a:pPr defTabSz="465155" eaLnBrk="1" fontAlgn="auto" hangingPunct="1">
              <a:spcBef>
                <a:spcPts val="0"/>
              </a:spcBef>
              <a:spcAft>
                <a:spcPts val="0"/>
              </a:spcAft>
              <a:defRPr/>
            </a:pPr>
            <a:r>
              <a:rPr lang="en-US" baseline="0" dirty="0" smtClean="0"/>
              <a:t>Thesaurus can be useful for generating ideas – also pay attention to the suggested sources</a:t>
            </a:r>
          </a:p>
          <a:p>
            <a:pPr defTabSz="465155" eaLnBrk="1" fontAlgn="auto" hangingPunct="1">
              <a:spcBef>
                <a:spcPts val="0"/>
              </a:spcBef>
              <a:spcAft>
                <a:spcPts val="0"/>
              </a:spcAft>
              <a:defRPr/>
            </a:pPr>
            <a:r>
              <a:rPr lang="en-US" baseline="0" dirty="0" smtClean="0"/>
              <a:t>Experts by Topic – e.g. Food consumption</a:t>
            </a:r>
          </a:p>
          <a:p>
            <a:endParaRPr lang="en-CA" dirty="0"/>
          </a:p>
        </p:txBody>
      </p:sp>
      <p:sp>
        <p:nvSpPr>
          <p:cNvPr id="4" name="Slide Number Placeholder 3"/>
          <p:cNvSpPr>
            <a:spLocks noGrp="1"/>
          </p:cNvSpPr>
          <p:nvPr>
            <p:ph type="sldNum" sz="quarter" idx="10"/>
          </p:nvPr>
        </p:nvSpPr>
        <p:spPr/>
        <p:txBody>
          <a:bodyPr/>
          <a:lstStyle/>
          <a:p>
            <a:fld id="{A0995CE8-FBEE-2B47-88F5-A7429A452D3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3256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9:05 – 9:20</a:t>
            </a:r>
          </a:p>
          <a:p>
            <a:pPr eaLnBrk="1" hangingPunct="1">
              <a:spcBef>
                <a:spcPct val="0"/>
              </a:spcBef>
            </a:pPr>
            <a:r>
              <a:rPr lang="en-US" dirty="0" smtClean="0"/>
              <a:t>Http://www.statcan.gc.ca/edu/power-pouvoir/ch1/definitions/5214853-eng.htm</a:t>
            </a:r>
          </a:p>
          <a:p>
            <a:pPr eaLnBrk="1" hangingPunct="1">
              <a:spcBef>
                <a:spcPct val="0"/>
              </a:spcBef>
            </a:pPr>
            <a:endParaRPr lang="en-US" dirty="0" smtClean="0"/>
          </a:p>
          <a:p>
            <a:pPr eaLnBrk="1" hangingPunct="1">
              <a:spcBef>
                <a:spcPct val="0"/>
              </a:spcBef>
            </a:pPr>
            <a:r>
              <a:rPr lang="en-CA" dirty="0" smtClean="0"/>
              <a:t>A good definition </a:t>
            </a:r>
            <a:r>
              <a:rPr lang="en-CA" b="1" dirty="0" smtClean="0"/>
              <a:t>of information </a:t>
            </a:r>
            <a:r>
              <a:rPr lang="en-CA" dirty="0" smtClean="0"/>
              <a:t>is "data that have been recorded, classified, organized, related, or interpreted within a framework so that meaning emerges".</a:t>
            </a: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AF1401-DA18-43F7-90A0-AFFB96B78F5F}" type="slidenum">
              <a:rPr lang="en-US" smtClean="0">
                <a:cs typeface="Arial" pitchFamily="34" charset="0"/>
              </a:rPr>
              <a:pPr fontAlgn="base">
                <a:spcBef>
                  <a:spcPct val="0"/>
                </a:spcBef>
                <a:spcAft>
                  <a:spcPct val="0"/>
                </a:spcAft>
                <a:defRPr/>
              </a:pPr>
              <a:t>2</a:t>
            </a:fld>
            <a:endParaRPr lang="en-US"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Easiest</a:t>
            </a:r>
            <a:r>
              <a:rPr lang="en-US" baseline="0" dirty="0" smtClean="0"/>
              <a:t> way to explain the census is by showing you the Census of Canada website. I’ll show a summary slide afterwards</a:t>
            </a:r>
          </a:p>
          <a:p>
            <a:r>
              <a:rPr lang="en-US" baseline="0" dirty="0" smtClean="0"/>
              <a:t>Many </a:t>
            </a:r>
            <a:r>
              <a:rPr lang="en-US" baseline="0" dirty="0" err="1" smtClean="0"/>
              <a:t>entrypoints</a:t>
            </a:r>
            <a:r>
              <a:rPr lang="en-US" baseline="0" dirty="0" smtClean="0"/>
              <a:t> to encourage “discovery” – but everything outlined in left sidebar</a:t>
            </a:r>
          </a:p>
          <a:p>
            <a:r>
              <a:rPr lang="en-US" baseline="0" dirty="0" smtClean="0"/>
              <a:t>Show</a:t>
            </a:r>
            <a:r>
              <a:rPr lang="en-US" baseline="0" dirty="0" smtClean="0"/>
              <a:t>:    Data </a:t>
            </a:r>
            <a:r>
              <a:rPr lang="en-US" baseline="0" dirty="0" smtClean="0"/>
              <a:t>products&gt;profiles&gt;search </a:t>
            </a:r>
            <a:r>
              <a:rPr lang="en-CA" dirty="0" smtClean="0"/>
              <a:t>V5A 1S6 </a:t>
            </a:r>
          </a:p>
          <a:p>
            <a:r>
              <a:rPr lang="en-US" dirty="0" smtClean="0"/>
              <a:t>Different </a:t>
            </a:r>
            <a:r>
              <a:rPr lang="en-US" dirty="0" smtClean="0"/>
              <a:t>geographic areas – click</a:t>
            </a:r>
            <a:r>
              <a:rPr lang="en-US" baseline="0" dirty="0" smtClean="0"/>
              <a:t> on map to see what they mean. For more information you’ll want to look in the Reference Materials&gt;Overview of the Census&gt;Census Geography</a:t>
            </a:r>
            <a:r>
              <a:rPr lang="en-US" baseline="0" dirty="0" smtClean="0"/>
              <a:t>&gt; </a:t>
            </a:r>
            <a:r>
              <a:rPr lang="en-US" baseline="0" dirty="0" err="1" smtClean="0"/>
              <a:t>heirarchical</a:t>
            </a:r>
            <a:r>
              <a:rPr lang="en-US" baseline="0" dirty="0" smtClean="0"/>
              <a:t> </a:t>
            </a:r>
            <a:r>
              <a:rPr lang="en-US" baseline="0" dirty="0" smtClean="0"/>
              <a:t>model</a:t>
            </a:r>
          </a:p>
          <a:p>
            <a:endParaRPr lang="en-US" baseline="0" dirty="0" smtClean="0"/>
          </a:p>
          <a:p>
            <a:r>
              <a:rPr lang="en-US" baseline="0" dirty="0" smtClean="0"/>
              <a:t>Use the glossary below! </a:t>
            </a:r>
          </a:p>
          <a:p>
            <a:endParaRPr lang="en-US" baseline="0" dirty="0" smtClean="0"/>
          </a:p>
          <a:p>
            <a:r>
              <a:rPr lang="en-US" baseline="0" dirty="0" smtClean="0"/>
              <a:t>If you are interested in a </a:t>
            </a:r>
            <a:r>
              <a:rPr lang="en-US" baseline="0" dirty="0" err="1" smtClean="0"/>
              <a:t>neighbourhood</a:t>
            </a:r>
            <a:r>
              <a:rPr lang="en-US" baseline="0" dirty="0" smtClean="0"/>
              <a:t> that awkwardly sprawls across 4 and a half census tracts – you can ask </a:t>
            </a:r>
            <a:r>
              <a:rPr lang="en-US" baseline="0" dirty="0" err="1" smtClean="0"/>
              <a:t>StatsCan</a:t>
            </a:r>
            <a:r>
              <a:rPr lang="en-US" baseline="0" dirty="0" smtClean="0"/>
              <a:t> to custom-</a:t>
            </a:r>
            <a:r>
              <a:rPr lang="en-US" baseline="0" dirty="0" err="1" smtClean="0"/>
              <a:t>tablulate</a:t>
            </a:r>
            <a:r>
              <a:rPr lang="en-US" baseline="0" dirty="0" smtClean="0"/>
              <a:t> a report (for a fee!). There are subscription databases that will help you to do this as well (</a:t>
            </a:r>
            <a:r>
              <a:rPr lang="en-US" baseline="0" dirty="0" err="1" smtClean="0"/>
              <a:t>Pcensus</a:t>
            </a:r>
            <a:r>
              <a:rPr lang="en-US" baseline="0" dirty="0" smtClean="0"/>
              <a:t>, </a:t>
            </a:r>
            <a:r>
              <a:rPr lang="en-US" baseline="0" dirty="0" err="1" smtClean="0"/>
              <a:t>SimplyMap</a:t>
            </a:r>
            <a:r>
              <a:rPr lang="en-US" baseline="0" dirty="0" smtClean="0"/>
              <a:t>)</a:t>
            </a:r>
          </a:p>
          <a:p>
            <a:endParaRPr lang="en-US" baseline="0" dirty="0" smtClean="0"/>
          </a:p>
          <a:p>
            <a:r>
              <a:rPr lang="en-US" baseline="0" dirty="0" smtClean="0"/>
              <a:t>Adjust your language to the language of the census – don’t say city – say “Census Subdivision,” to clarify the boundaries</a:t>
            </a:r>
          </a:p>
          <a:p>
            <a:endParaRPr lang="en-US" baseline="0" dirty="0" smtClean="0"/>
          </a:p>
          <a:p>
            <a:r>
              <a:rPr lang="en-US" baseline="0" dirty="0" smtClean="0"/>
              <a:t>So, let’s look at the profile for the Census Subdivision of Richmond:</a:t>
            </a:r>
          </a:p>
          <a:p>
            <a:r>
              <a:rPr lang="en-US" baseline="0" dirty="0" smtClean="0"/>
              <a:t>Pretty limited profile, if we compare this to the 2006 profile for Richmond (demo), there’s a lot of interesting info missing</a:t>
            </a:r>
          </a:p>
          <a:p>
            <a:r>
              <a:rPr lang="en-US" baseline="0" dirty="0" smtClean="0"/>
              <a:t>The 2006 profile tells us: of 75,000 people, 4000 biked or walked to work; 11000 out of 100,000 spoke a non-official language at work; average there were 6000 female lone-parent families, and 1000 make lone-parent families, 5.6% of private dwellings are in need of major repair</a:t>
            </a:r>
          </a:p>
          <a:p>
            <a:endParaRPr lang="en-US" baseline="0" dirty="0" smtClean="0"/>
          </a:p>
          <a:p>
            <a:r>
              <a:rPr lang="en-US" baseline="0" dirty="0" smtClean="0"/>
              <a:t>Why? 2011 Census not entirely rolled out yet, age and sex later in May, families and dwellings in September</a:t>
            </a:r>
          </a:p>
          <a:p>
            <a:r>
              <a:rPr lang="en-US" baseline="0" dirty="0" smtClean="0"/>
              <a:t>BUT profile still won’t be the same as for 2006 because we cancelled the long form!</a:t>
            </a:r>
          </a:p>
          <a:p>
            <a:r>
              <a:rPr lang="en-US" baseline="0" dirty="0" smtClean="0"/>
              <a:t>All of those interesting questions will now be asked as part of the voluntary Canadian household survey which won’t be released until 2013. Even if questions are similar, however, will not be able to easily compare with census long-form results</a:t>
            </a:r>
          </a:p>
          <a:p>
            <a:endParaRPr lang="en-US" baseline="0" dirty="0" smtClean="0"/>
          </a:p>
          <a:p>
            <a:r>
              <a:rPr lang="en-US" baseline="0" dirty="0" smtClean="0"/>
              <a:t>Highlight tables (dwelling counts across municipalities)</a:t>
            </a:r>
          </a:p>
          <a:p>
            <a:r>
              <a:rPr lang="en-US" baseline="0" dirty="0" smtClean="0"/>
              <a:t>Cross-tabs (nothing to look at yet for 2011, but for 2006 many options, e.g. employment by visible minority group)</a:t>
            </a:r>
          </a:p>
          <a:p>
            <a:r>
              <a:rPr lang="en-US" baseline="0" dirty="0" smtClean="0"/>
              <a:t>Data visualization – limited number ready-made graphs Analysis – detailed reports </a:t>
            </a:r>
          </a:p>
          <a:p>
            <a:r>
              <a:rPr lang="en-US" baseline="0" dirty="0" smtClean="0"/>
              <a:t>Spatial information&gt;Geography&gt; boundary/road network files to be used with mapping software like ArcGIS BUT, what you achieve is something like…</a:t>
            </a:r>
            <a:endParaRPr lang="en-US" dirty="0"/>
          </a:p>
        </p:txBody>
      </p:sp>
      <p:sp>
        <p:nvSpPr>
          <p:cNvPr id="4" name="Slide Number Placeholder 3"/>
          <p:cNvSpPr>
            <a:spLocks noGrp="1"/>
          </p:cNvSpPr>
          <p:nvPr>
            <p:ph type="sldNum" sz="quarter" idx="10"/>
          </p:nvPr>
        </p:nvSpPr>
        <p:spPr/>
        <p:txBody>
          <a:bodyPr/>
          <a:lstStyle/>
          <a:p>
            <a:fld id="{58FFD0CD-1DF5-47D4-8FF7-D9710A1B6383}" type="slidenum">
              <a:rPr lang="fr-CA" smtClean="0"/>
              <a:t>20</a:t>
            </a:fld>
            <a:endParaRPr lang="fr-CA"/>
          </a:p>
        </p:txBody>
      </p:sp>
    </p:spTree>
    <p:extLst>
      <p:ext uri="{BB962C8B-B14F-4D97-AF65-F5344CB8AC3E}">
        <p14:creationId xmlns:p14="http://schemas.microsoft.com/office/powerpoint/2010/main" val="4123421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Again, the 2011 census will</a:t>
            </a:r>
            <a:r>
              <a:rPr lang="en-CA" baseline="0" dirty="0" smtClean="0"/>
              <a:t> roll out slowly, as is the tradition for census information</a:t>
            </a:r>
          </a:p>
          <a:p>
            <a:r>
              <a:rPr lang="en-CA" baseline="0" dirty="0" smtClean="0"/>
              <a:t>BUT, the most detailed information </a:t>
            </a:r>
            <a:r>
              <a:rPr lang="en-CA" baseline="0" dirty="0" smtClean="0"/>
              <a:t>won’t </a:t>
            </a:r>
            <a:r>
              <a:rPr lang="en-CA" baseline="0" dirty="0" smtClean="0"/>
              <a:t>be ready until the NHS (and many questions about quality</a:t>
            </a:r>
            <a:r>
              <a:rPr lang="en-CA" baseline="0" dirty="0" smtClean="0"/>
              <a:t>)</a:t>
            </a:r>
          </a:p>
          <a:p>
            <a:endParaRPr lang="en-CA" baseline="0" dirty="0" smtClean="0"/>
          </a:p>
          <a:p>
            <a:r>
              <a:rPr lang="en-US" dirty="0" smtClean="0"/>
              <a:t>Ahead of the 2011 Census, the Conservative government announced that the long-form questionnaire will no longer be mandatory. To meet the need for additional information, and to respect the privacy wishes of Canadians, the government has introduced the voluntary National Household Survey.</a:t>
            </a:r>
          </a:p>
          <a:p>
            <a:endParaRPr lang="en-US" dirty="0" smtClean="0"/>
          </a:p>
          <a:p>
            <a:r>
              <a:rPr lang="en-US" dirty="0" smtClean="0"/>
              <a:t>The National Household Survey (NHS) began within four weeks of the May 2011 Census and included approximately 4.5 million households.</a:t>
            </a:r>
            <a:r>
              <a:rPr lang="en-US" baseline="30000" dirty="0" smtClean="0">
                <a:hlinkClick r:id="rId3"/>
              </a:rPr>
              <a:t>[18]</a:t>
            </a:r>
            <a:r>
              <a:rPr lang="en-US" dirty="0" smtClean="0"/>
              <a:t> The information collected by the NHS is intended to replace the data from the previous long-form census questionnaire. This questionnaire will cover most of the same topics as the 2006 Census.</a:t>
            </a:r>
          </a:p>
          <a:p>
            <a:endParaRPr lang="en-US" dirty="0" smtClean="0"/>
          </a:p>
          <a:p>
            <a:r>
              <a:rPr lang="en-US" dirty="0" smtClean="0"/>
              <a:t>Statistics Canada predicted that a voluntary long-form would result in a decline of total respondents from 94% to 50%. Consequentially, they expect a "substantial risk of non-response bias" and plans to "[adapt] its data collection and other procedures to mitigate as much as possible against these risks." The response rate also led them to predict an increased risk of </a:t>
            </a:r>
            <a:r>
              <a:rPr lang="en-US" dirty="0" smtClean="0">
                <a:hlinkClick r:id="rId4" tooltip="Sampling error"/>
              </a:rPr>
              <a:t>sampling errors</a:t>
            </a:r>
            <a:r>
              <a:rPr lang="en-US" dirty="0" smtClean="0"/>
              <a:t>, due to the fact that only 16% of the Canadian population would be surveyed, as opposed to 19% under a mandatory long-form similar to the one in 2006.</a:t>
            </a:r>
          </a:p>
          <a:p>
            <a:endParaRPr lang="en-US" dirty="0" smtClean="0"/>
          </a:p>
          <a:p>
            <a:r>
              <a:rPr lang="en-US" dirty="0" smtClean="0"/>
              <a:t>Various industry professionals have indicated that the data collected by the NHS will not be compatible with the data previously collected by the long form questionnaire</a:t>
            </a:r>
          </a:p>
          <a:p>
            <a:endParaRPr lang="en-CA" dirty="0"/>
          </a:p>
        </p:txBody>
      </p:sp>
      <p:sp>
        <p:nvSpPr>
          <p:cNvPr id="4" name="Slide Number Placeholder 3"/>
          <p:cNvSpPr>
            <a:spLocks noGrp="1"/>
          </p:cNvSpPr>
          <p:nvPr>
            <p:ph type="sldNum" sz="quarter" idx="10"/>
          </p:nvPr>
        </p:nvSpPr>
        <p:spPr/>
        <p:txBody>
          <a:bodyPr/>
          <a:lstStyle/>
          <a:p>
            <a:fld id="{58FFD0CD-1DF5-47D4-8FF7-D9710A1B6383}" type="slidenum">
              <a:rPr lang="fr-CA" smtClean="0"/>
              <a:t>21</a:t>
            </a:fld>
            <a:endParaRPr lang="fr-CA"/>
          </a:p>
        </p:txBody>
      </p:sp>
    </p:spTree>
    <p:extLst>
      <p:ext uri="{BB962C8B-B14F-4D97-AF65-F5344CB8AC3E}">
        <p14:creationId xmlns:p14="http://schemas.microsoft.com/office/powerpoint/2010/main" val="336830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FE93583-7F34-44A4-B0C1-D4C23A0ECCDF}" type="slidenum">
              <a:rPr lang="en-US" smtClean="0"/>
              <a:pPr>
                <a:defRPr/>
              </a:pPr>
              <a:t>22</a:t>
            </a:fld>
            <a:endParaRPr lang="en-US"/>
          </a:p>
        </p:txBody>
      </p:sp>
    </p:spTree>
    <p:extLst>
      <p:ext uri="{BB962C8B-B14F-4D97-AF65-F5344CB8AC3E}">
        <p14:creationId xmlns:p14="http://schemas.microsoft.com/office/powerpoint/2010/main" val="3863388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many are familiar</a:t>
            </a:r>
            <a:r>
              <a:rPr lang="en-CA" baseline="0" dirty="0" smtClean="0"/>
              <a:t> with open data?</a:t>
            </a:r>
          </a:p>
          <a:p>
            <a:endParaRPr lang="en-CA" baseline="0" dirty="0" smtClean="0"/>
          </a:p>
          <a:p>
            <a:r>
              <a:rPr lang="en-CA" dirty="0" smtClean="0"/>
              <a:t>The idea behind open data is that information held by government should be freely available to use and re-mix by the public. It’s a movement to make non-personal data:</a:t>
            </a:r>
          </a:p>
          <a:p>
            <a:r>
              <a:rPr lang="en-CA" dirty="0" smtClean="0"/>
              <a:t>open so that it can be turned into useful applications support transparency and accountability make sharing data between public sector partners more efficient. </a:t>
            </a:r>
          </a:p>
          <a:p>
            <a:endParaRPr lang="en-CA" dirty="0"/>
          </a:p>
        </p:txBody>
      </p:sp>
      <p:sp>
        <p:nvSpPr>
          <p:cNvPr id="4" name="Slide Number Placeholder 3"/>
          <p:cNvSpPr>
            <a:spLocks noGrp="1"/>
          </p:cNvSpPr>
          <p:nvPr>
            <p:ph type="sldNum" sz="quarter" idx="10"/>
          </p:nvPr>
        </p:nvSpPr>
        <p:spPr/>
        <p:txBody>
          <a:bodyPr/>
          <a:lstStyle/>
          <a:p>
            <a:pPr>
              <a:defRPr/>
            </a:pPr>
            <a:fld id="{8472EF73-C325-4361-9D91-F521067E0B74}" type="slidenum">
              <a:rPr lang="en-US" smtClean="0"/>
              <a:pPr>
                <a:defRPr/>
              </a:pPr>
              <a:t>23</a:t>
            </a:fld>
            <a:endParaRPr lang="en-US"/>
          </a:p>
        </p:txBody>
      </p:sp>
    </p:spTree>
    <p:extLst>
      <p:ext uri="{BB962C8B-B14F-4D97-AF65-F5344CB8AC3E}">
        <p14:creationId xmlns:p14="http://schemas.microsoft.com/office/powerpoint/2010/main" val="82789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stats are like a photograph, data is like taking a photograph. </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92B29-5525-4482-AB97-8F96797DB9C8}" type="slidenum">
              <a:rPr lang="en-US" smtClean="0">
                <a:cs typeface="Arial" pitchFamily="34" charset="0"/>
              </a:rPr>
              <a:pPr fontAlgn="base">
                <a:spcBef>
                  <a:spcPct val="0"/>
                </a:spcBef>
                <a:spcAft>
                  <a:spcPct val="0"/>
                </a:spcAft>
                <a:defRPr/>
              </a:pPr>
              <a:t>3</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2D6B2-8706-44A8-85FD-B3D9215311C6}"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Statistics are the result of data analysis and are usually represented in a table</a:t>
            </a:r>
            <a:r>
              <a:rPr lang="en-US" baseline="0" dirty="0" smtClean="0"/>
              <a:t> or a chart</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r>
              <a:rPr lang="en-US" dirty="0" smtClean="0"/>
              <a:t>CANSIM  (</a:t>
            </a:r>
            <a:r>
              <a:rPr lang="en-US" b="1" dirty="0" err="1" smtClean="0"/>
              <a:t>CANadian</a:t>
            </a:r>
            <a:r>
              <a:rPr lang="en-US" b="1" dirty="0" smtClean="0"/>
              <a:t> Socioeconomic Information Management) </a:t>
            </a:r>
            <a:r>
              <a:rPr lang="en-US" dirty="0" smtClean="0"/>
              <a:t>comprehensive socioeconomic database with 36 million time series that cover every aspect of Canadians’ lives.</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 </a:t>
            </a:r>
          </a:p>
          <a:p>
            <a:pPr eaLnBrk="1" hangingPunct="1">
              <a:spcBef>
                <a:spcPct val="0"/>
              </a:spcBef>
            </a:pPr>
            <a:r>
              <a:rPr lang="en-CA" dirty="0" smtClean="0"/>
              <a:t>Time Series, enables you to study changes over time</a:t>
            </a:r>
          </a:p>
          <a:p>
            <a:pPr eaLnBrk="1" hangingPunct="1">
              <a:spcBef>
                <a:spcPct val="0"/>
              </a:spcBef>
            </a:pPr>
            <a:endParaRPr lang="en-CA" dirty="0" smtClean="0"/>
          </a:p>
          <a:p>
            <a:pPr eaLnBrk="1" hangingPunct="1">
              <a:spcBef>
                <a:spcPct val="0"/>
              </a:spcBef>
            </a:pPr>
            <a:r>
              <a:rPr lang="en-CA" dirty="0" smtClean="0"/>
              <a:t>Data</a:t>
            </a:r>
            <a:r>
              <a:rPr lang="en-CA" baseline="0" dirty="0" smtClean="0"/>
              <a:t> selected to provide statistics but no analysis of the data (instead selection of the variables &amp; measures used in presenting the data)</a:t>
            </a:r>
            <a:endParaRPr lang="en-US"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60A9EE-A17D-4DC3-BAFF-1E2D86F7DC42}" type="slidenum">
              <a:rPr lang="en-US" smtClean="0">
                <a:cs typeface="Arial" pitchFamily="34" charset="0"/>
              </a:rPr>
              <a:pPr fontAlgn="base">
                <a:spcBef>
                  <a:spcPct val="0"/>
                </a:spcBef>
                <a:spcAft>
                  <a:spcPct val="0"/>
                </a:spcAft>
                <a:defRPr/>
              </a:pPr>
              <a:t>5</a:t>
            </a:fld>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a:t>
            </a:r>
            <a:r>
              <a:rPr lang="en-CA" baseline="0" dirty="0" smtClean="0"/>
              <a:t> feels like n</a:t>
            </a:r>
            <a:r>
              <a:rPr lang="en-CA" dirty="0" smtClean="0"/>
              <a:t>umbers</a:t>
            </a:r>
            <a:r>
              <a:rPr lang="en-CA" baseline="0" dirty="0" smtClean="0"/>
              <a:t> are everywhere and every question can be answered if you look hard enough, but it’s important to remember that statistics and data can only be generated in a limited number of ways. </a:t>
            </a:r>
            <a:endParaRPr lang="en-CA" baseline="0" dirty="0" smtClean="0"/>
          </a:p>
          <a:p>
            <a:endParaRPr lang="en-CA" dirty="0" smtClean="0"/>
          </a:p>
          <a:p>
            <a:r>
              <a:rPr lang="en-CA" dirty="0" smtClean="0"/>
              <a:t>Different issues come up,</a:t>
            </a:r>
            <a:r>
              <a:rPr lang="en-CA" baseline="0" dirty="0" smtClean="0"/>
              <a:t> sampling bias, issues with self-reporting. International movement to declare “Jedi Knight” on census questions about religious affiliation</a:t>
            </a:r>
          </a:p>
          <a:p>
            <a:endParaRPr lang="en-CA" baseline="0" dirty="0" smtClean="0"/>
          </a:p>
          <a:p>
            <a:r>
              <a:rPr lang="en-CA" baseline="0" dirty="0" smtClean="0"/>
              <a:t>It is part of your job to assess the validity of statistical studies by reviewing the methodology section of surveys, and notes attached to tables.  </a:t>
            </a:r>
            <a:endParaRPr lang="en-CA" dirty="0" smtClean="0"/>
          </a:p>
          <a:p>
            <a:endParaRPr lang="en-CA" baseline="0" dirty="0" smtClean="0"/>
          </a:p>
          <a:p>
            <a:r>
              <a:rPr lang="en-CA" baseline="0" dirty="0" smtClean="0"/>
              <a:t>Census (to be discussed later)</a:t>
            </a:r>
          </a:p>
          <a:p>
            <a:endParaRPr lang="en-CA" baseline="0" dirty="0" smtClean="0"/>
          </a:p>
          <a:p>
            <a:r>
              <a:rPr lang="en-CA" baseline="0" dirty="0" smtClean="0"/>
              <a:t>Survey - show </a:t>
            </a:r>
            <a:r>
              <a:rPr lang="en-CA" baseline="0" dirty="0" err="1" smtClean="0"/>
              <a:t>StatsCan</a:t>
            </a:r>
            <a:r>
              <a:rPr lang="en-CA" baseline="0" dirty="0" smtClean="0"/>
              <a:t> survey list, select Labour Force Survey, explain importance, link to </a:t>
            </a:r>
            <a:r>
              <a:rPr lang="en-CA" baseline="0" dirty="0" err="1" smtClean="0"/>
              <a:t>Cansim</a:t>
            </a:r>
            <a:r>
              <a:rPr lang="en-CA" baseline="0" dirty="0" smtClean="0"/>
              <a:t> table for unemployment; Show Academic survey link (Okanagan students)</a:t>
            </a:r>
          </a:p>
          <a:p>
            <a:endParaRPr lang="en-CA" baseline="0" dirty="0" smtClean="0"/>
          </a:p>
          <a:p>
            <a:r>
              <a:rPr lang="en-CA" baseline="0" dirty="0" smtClean="0"/>
              <a:t>Administrative data (Revenue Canada tax/economic picture, CBSA security(tax)/tourism, imports and exports – admin data from Canada AND </a:t>
            </a:r>
            <a:r>
              <a:rPr lang="en-CA" baseline="0" dirty="0" smtClean="0"/>
              <a:t>US, between jurisdictions (</a:t>
            </a:r>
            <a:r>
              <a:rPr lang="en-CA" baseline="0" dirty="0" err="1" smtClean="0"/>
              <a:t>prov</a:t>
            </a:r>
            <a:r>
              <a:rPr lang="en-CA" baseline="0" dirty="0" smtClean="0"/>
              <a:t>/country))</a:t>
            </a:r>
            <a:endParaRPr lang="en-CA" baseline="0" dirty="0" smtClean="0"/>
          </a:p>
          <a:p>
            <a:r>
              <a:rPr lang="en-CA" baseline="0" dirty="0" smtClean="0"/>
              <a:t>As individual researchers you and I can’t ask for administrative data, but </a:t>
            </a:r>
            <a:r>
              <a:rPr lang="en-CA" baseline="0" dirty="0" err="1" smtClean="0"/>
              <a:t>statscan</a:t>
            </a:r>
            <a:r>
              <a:rPr lang="en-CA" baseline="0" dirty="0" smtClean="0"/>
              <a:t> uses it, and you will see it cited in reports)</a:t>
            </a:r>
          </a:p>
          <a:p>
            <a:endParaRPr lang="en-CA" baseline="0" dirty="0" smtClean="0"/>
          </a:p>
          <a:p>
            <a:r>
              <a:rPr lang="en-CA" baseline="0" dirty="0" err="1" smtClean="0"/>
              <a:t>BookNet</a:t>
            </a:r>
            <a:r>
              <a:rPr lang="en-CA" baseline="0" dirty="0" smtClean="0"/>
              <a:t> (publishers know how many cookbooks THEY sold, but what about cookbooks in general? </a:t>
            </a:r>
            <a:r>
              <a:rPr lang="en-CA" baseline="0" dirty="0" err="1" smtClean="0"/>
              <a:t>BookNet</a:t>
            </a:r>
            <a:r>
              <a:rPr lang="en-CA" baseline="0" dirty="0" smtClean="0"/>
              <a:t> gathers sales data from all publishers and then creates reports companies can buy or subscribe to)</a:t>
            </a:r>
          </a:p>
          <a:p>
            <a:endParaRPr lang="en-CA" baseline="0" dirty="0" smtClean="0"/>
          </a:p>
          <a:p>
            <a:r>
              <a:rPr lang="en-CA" baseline="0" dirty="0" smtClean="0"/>
              <a:t>Data mining (using software to find patters in huge datasets like internet usage or credit card spending)</a:t>
            </a:r>
          </a:p>
          <a:p>
            <a:r>
              <a:rPr lang="en-CA" baseline="0" dirty="0" smtClean="0"/>
              <a:t>Study: A million wicked thoughts (</a:t>
            </a:r>
            <a:r>
              <a:rPr lang="en-CA" dirty="0" smtClean="0"/>
              <a:t>neuroscientists </a:t>
            </a:r>
            <a:r>
              <a:rPr lang="en-CA" dirty="0" err="1" smtClean="0"/>
              <a:t>Ogas</a:t>
            </a:r>
            <a:r>
              <a:rPr lang="en-CA" dirty="0" smtClean="0"/>
              <a:t> and </a:t>
            </a:r>
            <a:r>
              <a:rPr lang="en-CA" dirty="0" err="1" smtClean="0"/>
              <a:t>Gaddam</a:t>
            </a:r>
            <a:r>
              <a:rPr lang="en-CA" dirty="0" smtClean="0"/>
              <a:t>)</a:t>
            </a:r>
          </a:p>
          <a:p>
            <a:r>
              <a:rPr lang="en-CA" baseline="0" dirty="0" err="1" smtClean="0"/>
              <a:t>Ngrams</a:t>
            </a:r>
            <a:endParaRPr lang="en-CA" baseline="0" dirty="0" smtClean="0"/>
          </a:p>
          <a:p>
            <a:endParaRPr lang="en-CA" baseline="0" dirty="0" smtClean="0"/>
          </a:p>
          <a:p>
            <a:pPr defTabSz="930311" eaLnBrk="1" fontAlgn="auto" hangingPunct="1">
              <a:spcBef>
                <a:spcPts val="0"/>
              </a:spcBef>
              <a:spcAft>
                <a:spcPts val="0"/>
              </a:spcAft>
              <a:defRPr/>
            </a:pPr>
            <a:r>
              <a:rPr lang="en-CA" baseline="0" dirty="0" smtClean="0"/>
              <a:t>If a patron asks you to tell her whether Canadian households have become more green in the past 10 years, think about how that could have been measured? (Could survey people - Do you use alternative energy? Do you buy green products? OR use admin data Compare sales of green cleaning products or hybrid cars) If you can’t think of any way it could have been measured, patron may have to choose different topic</a:t>
            </a:r>
          </a:p>
          <a:p>
            <a:pPr defTabSz="930311" eaLnBrk="1" fontAlgn="auto" hangingPunct="1">
              <a:spcBef>
                <a:spcPts val="0"/>
              </a:spcBef>
              <a:spcAft>
                <a:spcPts val="0"/>
              </a:spcAft>
              <a:defRPr/>
            </a:pPr>
            <a:endParaRPr lang="en-CA" baseline="0" dirty="0" smtClean="0"/>
          </a:p>
          <a:p>
            <a:pPr defTabSz="930311" eaLnBrk="1" fontAlgn="auto" hangingPunct="1">
              <a:spcBef>
                <a:spcPts val="0"/>
              </a:spcBef>
              <a:spcAft>
                <a:spcPts val="0"/>
              </a:spcAft>
              <a:defRPr/>
            </a:pPr>
            <a:endParaRPr lang="en-CA" baseline="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58FFD0CD-1DF5-47D4-8FF7-D9710A1B6383}"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123046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often have to look in several</a:t>
            </a:r>
            <a:r>
              <a:rPr lang="en-CA" baseline="0" dirty="0" smtClean="0"/>
              <a:t> places to find the statistics you need, so your first step is going to be brainstorming which organizations or individuals might have gathered the information. </a:t>
            </a:r>
          </a:p>
          <a:p>
            <a:endParaRPr lang="en-CA" baseline="0" dirty="0" smtClean="0"/>
          </a:p>
          <a:p>
            <a:r>
              <a:rPr lang="en-CA" baseline="0" dirty="0" smtClean="0"/>
              <a:t>Can you suggest some possible sources for these topics (not databases, but organizations)?</a:t>
            </a:r>
          </a:p>
          <a:p>
            <a:endParaRPr lang="en-CA" baseline="0" dirty="0" smtClean="0"/>
          </a:p>
          <a:p>
            <a:r>
              <a:rPr lang="en-CA" baseline="0" dirty="0" smtClean="0"/>
              <a:t>Surveys are expensive to run –asking  yourself – who would have bothered to measure this is a good way to test whether a question is worth pursuing</a:t>
            </a:r>
          </a:p>
          <a:p>
            <a:r>
              <a:rPr lang="en-CA" baseline="0" dirty="0" smtClean="0"/>
              <a:t>Also – familiarizing yourself </a:t>
            </a:r>
            <a:r>
              <a:rPr lang="en-CA" baseline="0" dirty="0" smtClean="0"/>
              <a:t>with </a:t>
            </a:r>
            <a:r>
              <a:rPr lang="en-CA" baseline="0" dirty="0" smtClean="0"/>
              <a:t>organizations that create statistics can help you to determine whether you’ve identified the most appropriate and reputable source</a:t>
            </a:r>
            <a:r>
              <a:rPr lang="en-CA" baseline="0" dirty="0" smtClean="0"/>
              <a:t>.</a:t>
            </a:r>
          </a:p>
          <a:p>
            <a:endParaRPr lang="en-CA" baseline="0" dirty="0" smtClean="0"/>
          </a:p>
          <a:p>
            <a:r>
              <a:rPr lang="en-CA" baseline="0" dirty="0" smtClean="0"/>
              <a:t>Heard an interview with </a:t>
            </a:r>
            <a:r>
              <a:rPr lang="en-CA" dirty="0" smtClean="0">
                <a:hlinkClick r:id="rId3"/>
              </a:rPr>
              <a:t>Viktor Mayer-</a:t>
            </a:r>
            <a:r>
              <a:rPr lang="en-CA" dirty="0" err="1" smtClean="0">
                <a:hlinkClick r:id="rId3"/>
              </a:rPr>
              <a:t>Schönberger</a:t>
            </a:r>
            <a:r>
              <a:rPr lang="en-CA" dirty="0" smtClean="0"/>
              <a:t>, author</a:t>
            </a:r>
            <a:r>
              <a:rPr lang="en-CA" baseline="0" dirty="0" smtClean="0"/>
              <a:t> of </a:t>
            </a:r>
            <a:r>
              <a:rPr lang="en-US" dirty="0" smtClean="0">
                <a:hlinkClick r:id="rId4"/>
              </a:rPr>
              <a:t>Big Data: A Revolution That Will Transform How We Live, Work, and Think</a:t>
            </a:r>
            <a:r>
              <a:rPr lang="en-US" dirty="0" smtClean="0"/>
              <a:t>.</a:t>
            </a:r>
            <a:r>
              <a:rPr lang="en-CA" baseline="0" dirty="0" smtClean="0"/>
              <a:t> “</a:t>
            </a:r>
            <a:r>
              <a:rPr lang="en-US" b="1" dirty="0" smtClean="0"/>
              <a:t>How can we spot disease 24 hours before symptoms appear? “  -</a:t>
            </a:r>
            <a:r>
              <a:rPr lang="en-US" b="1" baseline="0" dirty="0" smtClean="0"/>
              <a:t> Google </a:t>
            </a:r>
            <a:r>
              <a:rPr lang="en-CA" b="1" baseline="0" dirty="0" smtClean="0"/>
              <a:t>flu trends</a:t>
            </a:r>
            <a:endParaRPr lang="en-CA" baseline="0" dirty="0" smtClean="0"/>
          </a:p>
          <a:p>
            <a:endParaRPr lang="en-CA" baseline="0" dirty="0" smtClean="0"/>
          </a:p>
          <a:p>
            <a:r>
              <a:rPr lang="en-CA" i="1" baseline="0" dirty="0" smtClean="0"/>
              <a:t>Institutions by artists</a:t>
            </a:r>
            <a:r>
              <a:rPr lang="en-CA" baseline="0" dirty="0" smtClean="0"/>
              <a:t>: </a:t>
            </a:r>
            <a:r>
              <a:rPr lang="en-US" dirty="0" smtClean="0"/>
              <a:t>Sean </a:t>
            </a:r>
            <a:r>
              <a:rPr lang="en-US" dirty="0" err="1" smtClean="0"/>
              <a:t>Dockray</a:t>
            </a:r>
            <a:r>
              <a:rPr lang="en-US" dirty="0" smtClean="0"/>
              <a:t> spoke of a data </a:t>
            </a:r>
            <a:r>
              <a:rPr lang="en-US" dirty="0" err="1" smtClean="0"/>
              <a:t>centre</a:t>
            </a:r>
            <a:r>
              <a:rPr lang="en-US" dirty="0" smtClean="0"/>
              <a:t> located in Sweden, which services Facebook. </a:t>
            </a:r>
            <a:r>
              <a:rPr lang="en-US" dirty="0" err="1" smtClean="0"/>
              <a:t>Dockray</a:t>
            </a:r>
            <a:r>
              <a:rPr lang="en-US" dirty="0" smtClean="0"/>
              <a:t> discussed the data </a:t>
            </a:r>
            <a:r>
              <a:rPr lang="en-US" dirty="0" err="1" smtClean="0"/>
              <a:t>centre</a:t>
            </a:r>
            <a:r>
              <a:rPr lang="en-US" dirty="0" smtClean="0"/>
              <a:t>, its conception, the reasons for its location on Swedish grounds, and its effect on the surrounding landscape.  </a:t>
            </a:r>
            <a:endParaRPr lang="en-CA" baseline="0" dirty="0" smtClean="0"/>
          </a:p>
        </p:txBody>
      </p:sp>
      <p:sp>
        <p:nvSpPr>
          <p:cNvPr id="4" name="Slide Number Placeholder 3"/>
          <p:cNvSpPr>
            <a:spLocks noGrp="1"/>
          </p:cNvSpPr>
          <p:nvPr>
            <p:ph type="sldNum" sz="quarter" idx="10"/>
          </p:nvPr>
        </p:nvSpPr>
        <p:spPr/>
        <p:txBody>
          <a:bodyPr/>
          <a:lstStyle/>
          <a:p>
            <a:fld id="{58FFD0CD-1DF5-47D4-8FF7-D9710A1B6383}"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231820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Statistics-generating</a:t>
            </a:r>
            <a:r>
              <a:rPr lang="en-CA" baseline="0" dirty="0" smtClean="0"/>
              <a:t> organizations fall into a few broad categories – and you can use this chart as a “check-list” when you’re brainstorming possible sources</a:t>
            </a:r>
          </a:p>
          <a:p>
            <a:r>
              <a:rPr lang="en-CA" baseline="0" dirty="0" smtClean="0"/>
              <a:t>Official stats – created by government</a:t>
            </a:r>
          </a:p>
          <a:p>
            <a:r>
              <a:rPr lang="en-CA" baseline="0" dirty="0" smtClean="0"/>
              <a:t>Intergovernmental, each of these has info either on its website or in subscription databases. Carla will talk more about these later.</a:t>
            </a:r>
          </a:p>
          <a:p>
            <a:r>
              <a:rPr lang="en-CA" baseline="0" dirty="0" smtClean="0"/>
              <a:t>Governmental – </a:t>
            </a:r>
            <a:r>
              <a:rPr lang="en-CA" baseline="0" dirty="0" err="1" smtClean="0"/>
              <a:t>statscanada</a:t>
            </a:r>
            <a:r>
              <a:rPr lang="en-CA" baseline="0" dirty="0" smtClean="0"/>
              <a:t> is biggest contributor, but provinces and municipalities have important administrative data, and there is also a lot of cooperation between different ministries and levels of government</a:t>
            </a:r>
          </a:p>
          <a:p>
            <a:endParaRPr lang="en-CA" baseline="0" dirty="0" smtClean="0"/>
          </a:p>
          <a:p>
            <a:r>
              <a:rPr lang="en-CA" baseline="0" dirty="0" smtClean="0"/>
              <a:t>Unofficial stats (not to imply that they are less important, often they are best and only source)</a:t>
            </a:r>
          </a:p>
          <a:p>
            <a:r>
              <a:rPr lang="en-CA" baseline="0" dirty="0" smtClean="0"/>
              <a:t>Think thanks (</a:t>
            </a:r>
            <a:r>
              <a:rPr lang="en-CA" baseline="0" dirty="0" err="1" smtClean="0"/>
              <a:t>fraser</a:t>
            </a:r>
            <a:r>
              <a:rPr lang="en-CA" baseline="0" dirty="0" smtClean="0"/>
              <a:t> institute, CCPA)</a:t>
            </a:r>
          </a:p>
          <a:p>
            <a:r>
              <a:rPr lang="en-CA" baseline="0" dirty="0" smtClean="0"/>
              <a:t>Air transport Association, BC Real Estate Board</a:t>
            </a:r>
          </a:p>
          <a:p>
            <a:r>
              <a:rPr lang="en-CA" baseline="0" dirty="0" smtClean="0"/>
              <a:t>Academic researchers </a:t>
            </a:r>
          </a:p>
          <a:p>
            <a:endParaRPr lang="en-CA" baseline="0" dirty="0" smtClean="0"/>
          </a:p>
          <a:p>
            <a:r>
              <a:rPr lang="en-CA" baseline="0" dirty="0" smtClean="0"/>
              <a:t>Commercial – mostly for business, consumer behaviour, industry info. Run surveys, compile info from annual reports, range of sources</a:t>
            </a:r>
          </a:p>
          <a:p>
            <a:r>
              <a:rPr lang="en-CA" baseline="0" dirty="0" smtClean="0"/>
              <a:t>Both non-profit and commercial use </a:t>
            </a:r>
            <a:r>
              <a:rPr lang="en-CA" baseline="0" dirty="0" err="1" smtClean="0"/>
              <a:t>offical</a:t>
            </a:r>
            <a:r>
              <a:rPr lang="en-CA" baseline="0" dirty="0" smtClean="0"/>
              <a:t> data in their analyses too – commercial publishers recompile official data for busy executive</a:t>
            </a:r>
          </a:p>
          <a:p>
            <a:r>
              <a:rPr lang="en-CA" baseline="0" dirty="0" smtClean="0"/>
              <a:t>All of this re-use can make things confusing, but get used to checking citations for tables and charts.</a:t>
            </a:r>
            <a:endParaRPr lang="en-CA" dirty="0"/>
          </a:p>
        </p:txBody>
      </p:sp>
      <p:sp>
        <p:nvSpPr>
          <p:cNvPr id="4" name="Slide Number Placeholder 3"/>
          <p:cNvSpPr>
            <a:spLocks noGrp="1"/>
          </p:cNvSpPr>
          <p:nvPr>
            <p:ph type="sldNum" sz="quarter" idx="10"/>
          </p:nvPr>
        </p:nvSpPr>
        <p:spPr/>
        <p:txBody>
          <a:bodyPr/>
          <a:lstStyle/>
          <a:p>
            <a:fld id="{84F13460-C240-4DEC-88B6-4D963C9B403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0306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Here’s where things get stats-focused again. These are the parameters that are applied to the topic.</a:t>
            </a:r>
          </a:p>
          <a:p>
            <a:pPr eaLnBrk="1" hangingPunct="1">
              <a:spcBef>
                <a:spcPct val="0"/>
              </a:spcBef>
            </a:pPr>
            <a:r>
              <a:rPr lang="en-US" dirty="0" smtClean="0"/>
              <a:t>-</a:t>
            </a:r>
            <a:r>
              <a:rPr lang="en-US" b="1" dirty="0" smtClean="0"/>
              <a:t>Geography</a:t>
            </a:r>
            <a:r>
              <a:rPr lang="en-US" dirty="0" smtClean="0"/>
              <a:t>: determines the jurisdiction, who the reporting agency might be. The smaller the geography,</a:t>
            </a:r>
            <a:r>
              <a:rPr lang="en-US" baseline="0" dirty="0" smtClean="0"/>
              <a:t> the harder it can be to find. Many sources will tell you the GDP for Canada, but industry information for Vancouver is more difficult. You might have to go to the municipal website, local chamber of commerce information, you might need  Census </a:t>
            </a:r>
            <a:r>
              <a:rPr lang="en-US" baseline="0" dirty="0" err="1" smtClean="0"/>
              <a:t>microdata</a:t>
            </a:r>
            <a:r>
              <a:rPr lang="en-US" baseline="0" dirty="0" smtClean="0"/>
              <a:t> files (or if you’re lucky, </a:t>
            </a:r>
            <a:r>
              <a:rPr lang="en-US" baseline="0" dirty="0" err="1" smtClean="0"/>
              <a:t>StatsCan</a:t>
            </a:r>
            <a:r>
              <a:rPr lang="en-US" baseline="0" dirty="0" smtClean="0"/>
              <a:t> or another government agency will have comparative report ready)</a:t>
            </a:r>
            <a:endParaRPr lang="en-US" dirty="0" smtClean="0"/>
          </a:p>
          <a:p>
            <a:pPr eaLnBrk="1" hangingPunct="1">
              <a:spcBef>
                <a:spcPct val="0"/>
              </a:spcBef>
            </a:pPr>
            <a:r>
              <a:rPr lang="en-US" dirty="0" smtClean="0"/>
              <a:t>-</a:t>
            </a:r>
            <a:r>
              <a:rPr lang="en-US" b="1" dirty="0" smtClean="0"/>
              <a:t>Time:</a:t>
            </a:r>
            <a:r>
              <a:rPr lang="en-US" dirty="0" smtClean="0"/>
              <a:t> do they need a time series? How recent, and how far back must it extend.</a:t>
            </a:r>
            <a:r>
              <a:rPr lang="en-US" baseline="0" dirty="0" smtClean="0"/>
              <a:t> </a:t>
            </a:r>
            <a:r>
              <a:rPr lang="en-US" dirty="0" smtClean="0"/>
              <a:t>How frequent should the measurements be (biannual? Yearly? quarterly?) </a:t>
            </a:r>
            <a:r>
              <a:rPr lang="en-US" dirty="0" err="1" smtClean="0"/>
              <a:t>Labour</a:t>
            </a:r>
            <a:r>
              <a:rPr lang="en-US" baseline="0" dirty="0" smtClean="0"/>
              <a:t> </a:t>
            </a:r>
            <a:r>
              <a:rPr lang="en-US" dirty="0" smtClean="0"/>
              <a:t>force statistics</a:t>
            </a:r>
            <a:r>
              <a:rPr lang="en-US" baseline="0" dirty="0" smtClean="0"/>
              <a:t> are gathered monthly, but the census is only every 5 years. </a:t>
            </a:r>
            <a:r>
              <a:rPr lang="en-US" dirty="0" smtClean="0"/>
              <a:t>Perhaps they don’t need a time series, but would rather just have a current or historical snapshot …</a:t>
            </a:r>
          </a:p>
          <a:p>
            <a:pPr eaLnBrk="1" hangingPunct="1">
              <a:spcBef>
                <a:spcPct val="0"/>
              </a:spcBef>
            </a:pPr>
            <a:r>
              <a:rPr lang="en-US" b="1" dirty="0" smtClean="0"/>
              <a:t>Particular measures: </a:t>
            </a:r>
            <a:r>
              <a:rPr lang="en-US" dirty="0" smtClean="0"/>
              <a:t>should the variable be expressed as a raw number, should it be adjusted for inflation, is it a percentage of a total, is a value indexed to a particular year acceptable? There’s often room for negotiation here… </a:t>
            </a:r>
          </a:p>
          <a:p>
            <a:pPr eaLnBrk="1" hangingPunct="1">
              <a:spcBef>
                <a:spcPct val="0"/>
              </a:spcBef>
            </a:pPr>
            <a:r>
              <a:rPr lang="en-US" b="1" dirty="0" smtClean="0"/>
              <a:t>Outputs: </a:t>
            </a:r>
            <a:r>
              <a:rPr lang="en-US" dirty="0" smtClean="0"/>
              <a:t>do they need it in tabular form? Do they want it in an excel spreadsheet in order to do some manipulation? Would it be better as a pie chart, or other graph, could a ready-made map help?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F00CEE-6915-4F2E-AF9B-3AC3BD570A3F}" type="slidenum">
              <a:rPr lang="en-US" smtClean="0">
                <a:solidFill>
                  <a:prstClr val="black"/>
                </a:solidFill>
                <a:cs typeface="Arial" pitchFamily="34" charset="0"/>
              </a:rPr>
              <a:pPr fontAlgn="base">
                <a:spcBef>
                  <a:spcPct val="0"/>
                </a:spcBef>
                <a:spcAft>
                  <a:spcPct val="0"/>
                </a:spcAft>
                <a:defRPr/>
              </a:pPr>
              <a:t>9</a:t>
            </a:fld>
            <a:endParaRPr lang="en-US" smtClean="0">
              <a:solidFill>
                <a:prstClr val="black"/>
              </a:solidFill>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489823-CF63-439F-BD55-DD436BF78B6D}" type="datetimeFigureOut">
              <a:rPr lang="en-US"/>
              <a:pPr>
                <a:defRPr/>
              </a:pPr>
              <a:t>5/27/2013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3F463B-4DCA-4948-89EC-08D833A271B1}" type="slidenum">
              <a:rPr lang="en-US"/>
              <a:pPr>
                <a:defRPr/>
              </a:pPr>
              <a:t>‹#›</a:t>
            </a:fld>
            <a:endParaRPr lang="en-US"/>
          </a:p>
        </p:txBody>
      </p:sp>
    </p:spTree>
    <p:extLst>
      <p:ext uri="{BB962C8B-B14F-4D97-AF65-F5344CB8AC3E}">
        <p14:creationId xmlns:p14="http://schemas.microsoft.com/office/powerpoint/2010/main" val="387138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b 2 Title">
    <p:spTree>
      <p:nvGrpSpPr>
        <p:cNvPr id="1" name=""/>
        <p:cNvGrpSpPr/>
        <p:nvPr/>
      </p:nvGrpSpPr>
      <p:grpSpPr>
        <a:xfrm>
          <a:off x="0" y="0"/>
          <a:ext cx="0" cy="0"/>
          <a:chOff x="0" y="0"/>
          <a:chExt cx="0" cy="0"/>
        </a:xfrm>
      </p:grpSpPr>
      <p:pic>
        <p:nvPicPr>
          <p:cNvPr id="3" name="Picture 8" descr="DSC_275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85875"/>
            <a:ext cx="914241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7"/>
          <p:cNvSpPr>
            <a:spLocks noGrp="1"/>
          </p:cNvSpPr>
          <p:nvPr>
            <p:ph sz="quarter" idx="10"/>
          </p:nvPr>
        </p:nvSpPr>
        <p:spPr>
          <a:xfrm>
            <a:off x="142875" y="5929330"/>
            <a:ext cx="8858250" cy="857271"/>
          </a:xfrm>
          <a:prstGeom prst="rect">
            <a:avLst/>
          </a:prstGeom>
          <a:noFill/>
          <a:effectLst>
            <a:outerShdw blurRad="50800" dist="38100" dir="2700000" algn="tl" rotWithShape="0">
              <a:prstClr val="black">
                <a:alpha val="40000"/>
              </a:prstClr>
            </a:outerShdw>
          </a:effectLst>
        </p:spPr>
        <p:txBody>
          <a:bodyPr/>
          <a:lstStyle>
            <a:lvl1pPr algn="ctr">
              <a:buNone/>
              <a:defRPr lang="en-US" sz="4400" kern="1200" dirty="0" smtClean="0">
                <a:solidFill>
                  <a:schemeClr val="tx1"/>
                </a:solidFill>
                <a:latin typeface="Arial"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562987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1467039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342758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637280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1601394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489823-CF63-439F-BD55-DD436BF78B6D}"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B3F463B-4DCA-4948-89EC-08D833A271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28244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B5D5FE-5CB3-49CD-B66C-CFB7D648B681}"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B7E94B-0B4C-4E7A-B986-05D4DBC09F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9701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8E1B76-7C07-441B-8978-E970157AF89E}"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42B023-2F37-421E-B2FC-C7AD93735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42396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5D85F8-819D-4DF1-BD44-CDD289A651A3}"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E5FD68-B21E-4203-A5E1-267458B26C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2557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4A8F4C-6269-4A88-8850-B0F228549118}"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3DBB78-614A-438C-95E3-1199AA41D5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74375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F16061-3FA1-41CD-9335-80FE064A1E25}"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540732-A255-482F-A19F-9C50EF244F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50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b 1&amp;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9252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0C5812-4FF7-4419-B2C5-8A9C9FF4AF8C}"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7A6F0E-B37B-44B0-8504-FE89FEBD9A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58757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5E3916-570B-4E1E-B28A-38F8DF4D0B8A}"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7608EB-7B21-4A87-ACDC-2C02A1CF2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045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14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9724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834964-F201-41AA-8689-7DC5A289C1B4}"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F40089-C376-4F28-8DCE-DCF8EA231198}" type="slidenum">
              <a:rPr lang="en-US"/>
              <a:pPr>
                <a:defRPr/>
              </a:pPr>
              <a:t>‹#›</a:t>
            </a:fld>
            <a:endParaRPr lang="en-US"/>
          </a:p>
        </p:txBody>
      </p:sp>
    </p:spTree>
    <p:extLst>
      <p:ext uri="{BB962C8B-B14F-4D97-AF65-F5344CB8AC3E}">
        <p14:creationId xmlns:p14="http://schemas.microsoft.com/office/powerpoint/2010/main" val="394370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A2A8EF-3782-4083-AC9E-598C951E18FD}"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2FC27-C48B-462E-A93E-EDD7E3F65F47}" type="slidenum">
              <a:rPr lang="en-US"/>
              <a:pPr>
                <a:defRPr/>
              </a:pPr>
              <a:t>‹#›</a:t>
            </a:fld>
            <a:endParaRPr lang="en-US"/>
          </a:p>
        </p:txBody>
      </p:sp>
    </p:spTree>
    <p:extLst>
      <p:ext uri="{BB962C8B-B14F-4D97-AF65-F5344CB8AC3E}">
        <p14:creationId xmlns:p14="http://schemas.microsoft.com/office/powerpoint/2010/main" val="102500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12D4D9-EC73-4AF3-8918-333CCAAE891E}"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F2E13A-3340-45E0-84B6-869D782DE43A}" type="slidenum">
              <a:rPr lang="en-US"/>
              <a:pPr>
                <a:defRPr/>
              </a:pPr>
              <a:t>‹#›</a:t>
            </a:fld>
            <a:endParaRPr lang="en-US"/>
          </a:p>
        </p:txBody>
      </p:sp>
    </p:spTree>
    <p:extLst>
      <p:ext uri="{BB962C8B-B14F-4D97-AF65-F5344CB8AC3E}">
        <p14:creationId xmlns:p14="http://schemas.microsoft.com/office/powerpoint/2010/main" val="122235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6AF787-FA39-49C8-8BD2-06782616EC50}" type="datetimeFigureOut">
              <a:rPr lang="en-US"/>
              <a:pPr>
                <a:defRPr/>
              </a:pPr>
              <a:t>5/27/2013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3851EB-BDFC-435F-B73E-DD7CDC078B01}" type="slidenum">
              <a:rPr lang="en-US"/>
              <a:pPr>
                <a:defRPr/>
              </a:pPr>
              <a:t>‹#›</a:t>
            </a:fld>
            <a:endParaRPr lang="en-US"/>
          </a:p>
        </p:txBody>
      </p:sp>
    </p:spTree>
    <p:extLst>
      <p:ext uri="{BB962C8B-B14F-4D97-AF65-F5344CB8AC3E}">
        <p14:creationId xmlns:p14="http://schemas.microsoft.com/office/powerpoint/2010/main" val="2707328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ED84A0-D7C5-40CD-BD9E-3F9A96855D76}" type="datetimeFigureOut">
              <a:rPr lang="en-US"/>
              <a:pPr>
                <a:defRPr/>
              </a:pPr>
              <a:t>5/27/2013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B06231-8347-410E-9830-86A4C34CDC83}" type="slidenum">
              <a:rPr lang="en-US"/>
              <a:pPr>
                <a:defRPr/>
              </a:pPr>
              <a:t>‹#›</a:t>
            </a:fld>
            <a:endParaRPr lang="en-US"/>
          </a:p>
        </p:txBody>
      </p:sp>
    </p:spTree>
    <p:extLst>
      <p:ext uri="{BB962C8B-B14F-4D97-AF65-F5344CB8AC3E}">
        <p14:creationId xmlns:p14="http://schemas.microsoft.com/office/powerpoint/2010/main" val="1826113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2BDF60-7BDF-4D0A-B3DD-B767F5CE90B4}" type="datetimeFigureOut">
              <a:rPr lang="en-US"/>
              <a:pPr>
                <a:defRPr/>
              </a:pPr>
              <a:t>5/27/2013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467897-2119-440D-B5A1-DBD4482EFB25}" type="slidenum">
              <a:rPr lang="en-US"/>
              <a:pPr>
                <a:defRPr/>
              </a:pPr>
              <a:t>‹#›</a:t>
            </a:fld>
            <a:endParaRPr lang="en-US"/>
          </a:p>
        </p:txBody>
      </p:sp>
    </p:spTree>
    <p:extLst>
      <p:ext uri="{BB962C8B-B14F-4D97-AF65-F5344CB8AC3E}">
        <p14:creationId xmlns:p14="http://schemas.microsoft.com/office/powerpoint/2010/main" val="352329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B5D5FE-5CB3-49CD-B66C-CFB7D648B681}" type="datetimeFigureOut">
              <a:rPr lang="en-US"/>
              <a:pPr>
                <a:defRPr/>
              </a:pPr>
              <a:t>5/27/2013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B7E94B-0B4C-4E7A-B986-05D4DBC09F44}" type="slidenum">
              <a:rPr lang="en-US"/>
              <a:pPr>
                <a:defRPr/>
              </a:pPr>
              <a:t>‹#›</a:t>
            </a:fld>
            <a:endParaRPr lang="en-US"/>
          </a:p>
        </p:txBody>
      </p:sp>
    </p:spTree>
    <p:extLst>
      <p:ext uri="{BB962C8B-B14F-4D97-AF65-F5344CB8AC3E}">
        <p14:creationId xmlns:p14="http://schemas.microsoft.com/office/powerpoint/2010/main" val="1370096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876093-8B2E-4A9B-9D0F-55D289BF6B1A}" type="datetimeFigureOut">
              <a:rPr lang="en-US"/>
              <a:pPr>
                <a:defRPr/>
              </a:pPr>
              <a:t>5/27/2013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4A0519-385E-4657-BBA8-D0CCF9398502}" type="slidenum">
              <a:rPr lang="en-US"/>
              <a:pPr>
                <a:defRPr/>
              </a:pPr>
              <a:t>‹#›</a:t>
            </a:fld>
            <a:endParaRPr lang="en-US"/>
          </a:p>
        </p:txBody>
      </p:sp>
    </p:spTree>
    <p:extLst>
      <p:ext uri="{BB962C8B-B14F-4D97-AF65-F5344CB8AC3E}">
        <p14:creationId xmlns:p14="http://schemas.microsoft.com/office/powerpoint/2010/main" val="116737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14919D-D023-4916-B80A-32EF95D36B36}" type="datetimeFigureOut">
              <a:rPr lang="en-US"/>
              <a:pPr>
                <a:defRPr/>
              </a:pPr>
              <a:t>5/27/2013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D136D2-8FD9-42EC-901B-94BFC9A2B0E9}" type="slidenum">
              <a:rPr lang="en-US"/>
              <a:pPr>
                <a:defRPr/>
              </a:pPr>
              <a:t>‹#›</a:t>
            </a:fld>
            <a:endParaRPr lang="en-US"/>
          </a:p>
        </p:txBody>
      </p:sp>
    </p:spTree>
    <p:extLst>
      <p:ext uri="{BB962C8B-B14F-4D97-AF65-F5344CB8AC3E}">
        <p14:creationId xmlns:p14="http://schemas.microsoft.com/office/powerpoint/2010/main" val="3254714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0C261D-6989-4C37-8DF7-26978D477B2E}" type="datetimeFigureOut">
              <a:rPr lang="en-US"/>
              <a:pPr>
                <a:defRPr/>
              </a:pPr>
              <a:t>5/27/2013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21454-454B-4696-AE83-303584403A7B}" type="slidenum">
              <a:rPr lang="en-US"/>
              <a:pPr>
                <a:defRPr/>
              </a:pPr>
              <a:t>‹#›</a:t>
            </a:fld>
            <a:endParaRPr lang="en-US"/>
          </a:p>
        </p:txBody>
      </p:sp>
    </p:spTree>
    <p:extLst>
      <p:ext uri="{BB962C8B-B14F-4D97-AF65-F5344CB8AC3E}">
        <p14:creationId xmlns:p14="http://schemas.microsoft.com/office/powerpoint/2010/main" val="2783597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667B72-12A1-42D0-B2AB-249E1AE6C387}"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2C7AF-48E4-4CC4-B381-0A4DD90F801D}" type="slidenum">
              <a:rPr lang="en-US"/>
              <a:pPr>
                <a:defRPr/>
              </a:pPr>
              <a:t>‹#›</a:t>
            </a:fld>
            <a:endParaRPr lang="en-US"/>
          </a:p>
        </p:txBody>
      </p:sp>
    </p:spTree>
    <p:extLst>
      <p:ext uri="{BB962C8B-B14F-4D97-AF65-F5344CB8AC3E}">
        <p14:creationId xmlns:p14="http://schemas.microsoft.com/office/powerpoint/2010/main" val="44824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525B4-00CC-482E-9BFA-21E26449D45D}"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6CE026-E2FC-48AA-80AF-8E119B0713A2}" type="slidenum">
              <a:rPr lang="en-US"/>
              <a:pPr>
                <a:defRPr/>
              </a:pPr>
              <a:t>‹#›</a:t>
            </a:fld>
            <a:endParaRPr lang="en-US"/>
          </a:p>
        </p:txBody>
      </p:sp>
    </p:spTree>
    <p:extLst>
      <p:ext uri="{BB962C8B-B14F-4D97-AF65-F5344CB8AC3E}">
        <p14:creationId xmlns:p14="http://schemas.microsoft.com/office/powerpoint/2010/main" val="31740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b 3 Title">
    <p:spTree>
      <p:nvGrpSpPr>
        <p:cNvPr id="1" name=""/>
        <p:cNvGrpSpPr/>
        <p:nvPr/>
      </p:nvGrpSpPr>
      <p:grpSpPr>
        <a:xfrm>
          <a:off x="0" y="0"/>
          <a:ext cx="0" cy="0"/>
          <a:chOff x="0" y="0"/>
          <a:chExt cx="0" cy="0"/>
        </a:xfrm>
      </p:grpSpPr>
      <p:pic>
        <p:nvPicPr>
          <p:cNvPr id="3" name="Picture 8" descr="DSC_275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00125"/>
            <a:ext cx="914241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7"/>
          <p:cNvSpPr>
            <a:spLocks noGrp="1"/>
          </p:cNvSpPr>
          <p:nvPr>
            <p:ph sz="quarter" idx="10"/>
          </p:nvPr>
        </p:nvSpPr>
        <p:spPr>
          <a:xfrm>
            <a:off x="142875" y="142837"/>
            <a:ext cx="8858250" cy="857271"/>
          </a:xfrm>
          <a:prstGeom prst="rect">
            <a:avLst/>
          </a:prstGeom>
          <a:noFill/>
          <a:effectLst>
            <a:outerShdw blurRad="50800" dist="38100" dir="2700000" algn="tl" rotWithShape="0">
              <a:prstClr val="black">
                <a:alpha val="40000"/>
              </a:prstClr>
            </a:outerShdw>
          </a:effectLst>
        </p:spPr>
        <p:txBody>
          <a:bodyPr/>
          <a:lstStyle>
            <a:lvl1pPr algn="ctr">
              <a:buNone/>
              <a:defRPr lang="en-US" sz="4400" kern="1200" dirty="0" smtClean="0">
                <a:solidFill>
                  <a:schemeClr val="tx1"/>
                </a:solidFill>
                <a:latin typeface="Arial"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981757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b 3 Content">
    <p:spTree>
      <p:nvGrpSpPr>
        <p:cNvPr id="1" name=""/>
        <p:cNvGrpSpPr/>
        <p:nvPr/>
      </p:nvGrpSpPr>
      <p:grpSpPr>
        <a:xfrm>
          <a:off x="0" y="0"/>
          <a:ext cx="0" cy="0"/>
          <a:chOff x="0" y="0"/>
          <a:chExt cx="0" cy="0"/>
        </a:xfrm>
      </p:grpSpPr>
      <p:cxnSp>
        <p:nvCxnSpPr>
          <p:cNvPr id="3" name="Straight Connector 2"/>
          <p:cNvCxnSpPr/>
          <p:nvPr userDrawn="1"/>
        </p:nvCxnSpPr>
        <p:spPr>
          <a:xfrm rot="10800000">
            <a:off x="0" y="5500688"/>
            <a:ext cx="9144000" cy="1587"/>
          </a:xfrm>
          <a:prstGeom prst="line">
            <a:avLst/>
          </a:prstGeom>
          <a:ln w="19050" cmpd="sng">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ontent Placeholder 7"/>
          <p:cNvSpPr>
            <a:spLocks noGrp="1"/>
          </p:cNvSpPr>
          <p:nvPr>
            <p:ph sz="quarter" idx="10"/>
          </p:nvPr>
        </p:nvSpPr>
        <p:spPr>
          <a:xfrm>
            <a:off x="142875" y="142837"/>
            <a:ext cx="8858250" cy="857271"/>
          </a:xfrm>
          <a:prstGeom prst="rect">
            <a:avLst/>
          </a:prstGeom>
          <a:noFill/>
          <a:effectLst>
            <a:outerShdw blurRad="50800" dist="38100" dir="2700000" algn="tl" rotWithShape="0">
              <a:prstClr val="black">
                <a:alpha val="40000"/>
              </a:prstClr>
            </a:outerShdw>
          </a:effectLst>
        </p:spPr>
        <p:txBody>
          <a:bodyPr/>
          <a:lstStyle>
            <a:lvl1pPr algn="ctr">
              <a:buNone/>
              <a:defRPr lang="en-US" sz="4400" kern="1200" dirty="0" smtClean="0">
                <a:solidFill>
                  <a:schemeClr val="tx1"/>
                </a:solidFill>
                <a:latin typeface="Arial"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698699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39075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52047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1723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8E1B76-7C07-441B-8978-E970157AF89E}" type="datetimeFigureOut">
              <a:rPr lang="en-US"/>
              <a:pPr>
                <a:defRPr/>
              </a:pPr>
              <a:t>5/27/2013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2B023-2F37-421E-B2FC-C7AD9373505C}" type="slidenum">
              <a:rPr lang="en-US"/>
              <a:pPr>
                <a:defRPr/>
              </a:pPr>
              <a:t>‹#›</a:t>
            </a:fld>
            <a:endParaRPr lang="en-US"/>
          </a:p>
        </p:txBody>
      </p:sp>
    </p:spTree>
    <p:extLst>
      <p:ext uri="{BB962C8B-B14F-4D97-AF65-F5344CB8AC3E}">
        <p14:creationId xmlns:p14="http://schemas.microsoft.com/office/powerpoint/2010/main" val="3562997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60862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33956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7304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78492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56767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84674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88723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63901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671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5228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5D85F8-819D-4DF1-BD44-CDD289A651A3}" type="datetimeFigureOut">
              <a:rPr lang="en-US"/>
              <a:pPr>
                <a:defRPr/>
              </a:pPr>
              <a:t>5/27/2013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E5FD68-B21E-4203-A5E1-267458B26C0B}" type="slidenum">
              <a:rPr lang="en-US"/>
              <a:pPr>
                <a:defRPr/>
              </a:pPr>
              <a:t>‹#›</a:t>
            </a:fld>
            <a:endParaRPr lang="en-US"/>
          </a:p>
        </p:txBody>
      </p:sp>
    </p:spTree>
    <p:extLst>
      <p:ext uri="{BB962C8B-B14F-4D97-AF65-F5344CB8AC3E}">
        <p14:creationId xmlns:p14="http://schemas.microsoft.com/office/powerpoint/2010/main" val="179648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22702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79166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47513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8207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30649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97448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65178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82751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1736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6591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4A8F4C-6269-4A88-8850-B0F228549118}" type="datetimeFigureOut">
              <a:rPr lang="en-US"/>
              <a:pPr>
                <a:defRPr/>
              </a:pPr>
              <a:t>5/27/2013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DBB78-614A-438C-95E3-1199AA41D50B}" type="slidenum">
              <a:rPr lang="en-US"/>
              <a:pPr>
                <a:defRPr/>
              </a:pPr>
              <a:t>‹#›</a:t>
            </a:fld>
            <a:endParaRPr lang="en-US"/>
          </a:p>
        </p:txBody>
      </p:sp>
    </p:spTree>
    <p:extLst>
      <p:ext uri="{BB962C8B-B14F-4D97-AF65-F5344CB8AC3E}">
        <p14:creationId xmlns:p14="http://schemas.microsoft.com/office/powerpoint/2010/main" val="2724107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39400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02367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46766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30332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0953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45618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50116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93912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6116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7512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F16061-3FA1-41CD-9335-80FE064A1E25}" type="datetimeFigureOut">
              <a:rPr lang="en-US"/>
              <a:pPr>
                <a:defRPr/>
              </a:pPr>
              <a:t>5/27/2013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540732-A255-482F-A19F-9C50EF244F0E}" type="slidenum">
              <a:rPr lang="en-US"/>
              <a:pPr>
                <a:defRPr/>
              </a:pPr>
              <a:t>‹#›</a:t>
            </a:fld>
            <a:endParaRPr lang="en-US"/>
          </a:p>
        </p:txBody>
      </p:sp>
    </p:spTree>
    <p:extLst>
      <p:ext uri="{BB962C8B-B14F-4D97-AF65-F5344CB8AC3E}">
        <p14:creationId xmlns:p14="http://schemas.microsoft.com/office/powerpoint/2010/main" val="6933774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95660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09255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57494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72860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83749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91269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695952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77540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38344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1424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0C5812-4FF7-4419-B2C5-8A9C9FF4AF8C}" type="datetimeFigureOut">
              <a:rPr lang="en-US"/>
              <a:pPr>
                <a:defRPr/>
              </a:pPr>
              <a:t>5/27/2013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7A6F0E-B37B-44B0-8504-FE89FEBD9A71}" type="slidenum">
              <a:rPr lang="en-US"/>
              <a:pPr>
                <a:defRPr/>
              </a:pPr>
              <a:t>‹#›</a:t>
            </a:fld>
            <a:endParaRPr lang="en-US"/>
          </a:p>
        </p:txBody>
      </p:sp>
    </p:spTree>
    <p:extLst>
      <p:ext uri="{BB962C8B-B14F-4D97-AF65-F5344CB8AC3E}">
        <p14:creationId xmlns:p14="http://schemas.microsoft.com/office/powerpoint/2010/main" val="2764995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73812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31071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33921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9353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086009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0000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300755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85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46129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220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5E3916-570B-4E1E-B28A-38F8DF4D0B8A}" type="datetimeFigureOut">
              <a:rPr lang="en-US"/>
              <a:pPr>
                <a:defRPr/>
              </a:pPr>
              <a:t>5/27/2013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7608EB-7B21-4A87-ACDC-2C02A1CF2A70}" type="slidenum">
              <a:rPr lang="en-US"/>
              <a:pPr>
                <a:defRPr/>
              </a:pPr>
              <a:t>‹#›</a:t>
            </a:fld>
            <a:endParaRPr lang="en-US"/>
          </a:p>
        </p:txBody>
      </p:sp>
    </p:spTree>
    <p:extLst>
      <p:ext uri="{BB962C8B-B14F-4D97-AF65-F5344CB8AC3E}">
        <p14:creationId xmlns:p14="http://schemas.microsoft.com/office/powerpoint/2010/main" val="19199568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483336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2B15DE-8BAD-4293-A67D-6A7201B1F460}" type="datetimeFigureOut">
              <a:rPr lang="en-CA" smtClean="0">
                <a:solidFill>
                  <a:prstClr val="black">
                    <a:tint val="75000"/>
                  </a:prstClr>
                </a:solidFill>
              </a:rPr>
              <a:pPr/>
              <a:t>27/05/2013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4E336DB-60A0-4553-8C09-9E19F4075A1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11776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9286133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33752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37717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23558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759817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2676726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71814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68091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b 1 Title">
    <p:spTree>
      <p:nvGrpSpPr>
        <p:cNvPr id="1" name=""/>
        <p:cNvGrpSpPr/>
        <p:nvPr/>
      </p:nvGrpSpPr>
      <p:grpSpPr>
        <a:xfrm>
          <a:off x="0" y="0"/>
          <a:ext cx="0" cy="0"/>
          <a:chOff x="0" y="0"/>
          <a:chExt cx="0" cy="0"/>
        </a:xfrm>
      </p:grpSpPr>
      <p:pic>
        <p:nvPicPr>
          <p:cNvPr id="3" name="Picture 5" descr="IMG_067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0" y="5445125"/>
            <a:ext cx="9144000" cy="1412875"/>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mtClean="0">
              <a:latin typeface="Calibri" pitchFamily="34" charset="0"/>
            </a:endParaRPr>
          </a:p>
          <a:p>
            <a:pPr algn="ctr" eaLnBrk="1" hangingPunct="1">
              <a:spcBef>
                <a:spcPct val="50000"/>
              </a:spcBef>
              <a:defRPr/>
            </a:pPr>
            <a:endParaRPr lang="en-US" smtClean="0">
              <a:latin typeface="Calibri" pitchFamily="34" charset="0"/>
            </a:endParaRPr>
          </a:p>
          <a:p>
            <a:pPr algn="ctr" eaLnBrk="1" hangingPunct="1">
              <a:spcBef>
                <a:spcPct val="50000"/>
              </a:spcBef>
              <a:defRPr/>
            </a:pPr>
            <a:endParaRPr lang="en-US" smtClean="0">
              <a:latin typeface="Calibri" pitchFamily="34" charset="0"/>
            </a:endParaRPr>
          </a:p>
          <a:p>
            <a:pPr algn="ctr" eaLnBrk="1" hangingPunct="1">
              <a:spcBef>
                <a:spcPct val="50000"/>
              </a:spcBef>
              <a:defRPr/>
            </a:pPr>
            <a:endParaRPr lang="en-US" smtClean="0">
              <a:latin typeface="Calibri" pitchFamily="34" charset="0"/>
            </a:endParaRPr>
          </a:p>
          <a:p>
            <a:pPr algn="ctr" eaLnBrk="1" hangingPunct="1">
              <a:spcBef>
                <a:spcPct val="50000"/>
              </a:spcBef>
              <a:defRPr/>
            </a:pPr>
            <a:endParaRPr lang="en-US" smtClean="0">
              <a:latin typeface="Calibri" pitchFamily="34" charset="0"/>
            </a:endParaRPr>
          </a:p>
        </p:txBody>
      </p:sp>
      <p:pic>
        <p:nvPicPr>
          <p:cNvPr id="5" name="Picture 5" descr="P:\Keep\ttanghe\LOGOS\SFU_lib_logo_rb_transp.GIF.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51435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0"/>
          </p:nvPr>
        </p:nvSpPr>
        <p:spPr>
          <a:xfrm>
            <a:off x="142875" y="5572125"/>
            <a:ext cx="8858250" cy="1000147"/>
          </a:xfrm>
          <a:prstGeom prst="rect">
            <a:avLst/>
          </a:prstGeom>
        </p:spPr>
        <p:txBody>
          <a:bodyPr/>
          <a:lstStyle>
            <a:lvl1pPr algn="ctr">
              <a:buNone/>
              <a:defRPr lang="en-US" sz="4400" kern="1200" dirty="0" smtClean="0">
                <a:solidFill>
                  <a:schemeClr val="bg1"/>
                </a:solidFill>
                <a:latin typeface="Arial"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856542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0799832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6759901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238853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691857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752842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5703467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8991380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0853516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8564584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E9798A-CA4C-4E78-A47F-964DCEAB7932}" type="datetimeFigureOut">
              <a:rPr lang="fr-CA" smtClean="0">
                <a:solidFill>
                  <a:prstClr val="black">
                    <a:tint val="75000"/>
                  </a:prstClr>
                </a:solidFill>
              </a:rPr>
              <a:pPr/>
              <a:t>2013-05-27</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E3B1A4-BEDC-4D95-BD37-671FD146FD1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88210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0.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10" Type="http://schemas.openxmlformats.org/officeDocument/2006/relationships/image" Target="../media/image1.png"/><Relationship Id="rId4" Type="http://schemas.openxmlformats.org/officeDocument/2006/relationships/slideLayout" Target="../slideLayouts/slideLayout107.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9.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93DE3F-9C77-41E2-99A0-A4961A9224E5}" type="datetimeFigureOut">
              <a:rPr lang="en-US"/>
              <a:pPr>
                <a:defRPr/>
              </a:pPr>
              <a:t>5/27/2013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454613-F549-49F9-8830-83827F32AE69}" type="slidenum">
              <a:rPr lang="en-US"/>
              <a:pPr>
                <a:defRPr/>
              </a:pPr>
              <a:t>‹#›</a:t>
            </a:fld>
            <a:endParaRPr lang="en-US"/>
          </a:p>
        </p:txBody>
      </p:sp>
      <p:pic>
        <p:nvPicPr>
          <p:cNvPr id="1031" name="Picture 5" descr="P:\Keep\ttanghe\LOGOS\SFU_lib_logo_rb_transp.GIF.gi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5570538"/>
            <a:ext cx="51435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E9798A-CA4C-4E78-A47F-964DCEAB7932}" type="datetimeFigureOut">
              <a:rPr lang="fr-CA" smtClean="0">
                <a:solidFill>
                  <a:prstClr val="black">
                    <a:tint val="75000"/>
                  </a:prstClr>
                </a:solidFill>
                <a:latin typeface="Calibri"/>
                <a:cs typeface="+mn-cs"/>
              </a:rPr>
              <a:pPr fontAlgn="auto">
                <a:spcBef>
                  <a:spcPts val="0"/>
                </a:spcBef>
                <a:spcAft>
                  <a:spcPts val="0"/>
                </a:spcAft>
              </a:pPr>
              <a:t>2013-05-27</a:t>
            </a:fld>
            <a:endParaRPr lang="fr-CA">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CA">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DE3B1A4-BEDC-4D95-BD37-671FD146FD16}" type="slidenum">
              <a:rPr lang="fr-CA" smtClean="0">
                <a:solidFill>
                  <a:prstClr val="black">
                    <a:tint val="75000"/>
                  </a:prstClr>
                </a:solidFill>
                <a:latin typeface="Calibri"/>
                <a:cs typeface="+mn-cs"/>
              </a:rPr>
              <a:pPr fontAlgn="auto">
                <a:spcBef>
                  <a:spcPts val="0"/>
                </a:spcBef>
                <a:spcAft>
                  <a:spcPts val="0"/>
                </a:spcAft>
              </a:pPr>
              <a:t>‹#›</a:t>
            </a:fld>
            <a:endParaRPr lang="fr-CA">
              <a:solidFill>
                <a:prstClr val="black">
                  <a:tint val="75000"/>
                </a:prstClr>
              </a:solidFill>
              <a:latin typeface="Calibri"/>
              <a:cs typeface="+mn-cs"/>
            </a:endParaRPr>
          </a:p>
        </p:txBody>
      </p:sp>
    </p:spTree>
    <p:extLst>
      <p:ext uri="{BB962C8B-B14F-4D97-AF65-F5344CB8AC3E}">
        <p14:creationId xmlns:p14="http://schemas.microsoft.com/office/powerpoint/2010/main" val="43877886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E9798A-CA4C-4E78-A47F-964DCEAB7932}" type="datetimeFigureOut">
              <a:rPr lang="fr-CA" smtClean="0">
                <a:solidFill>
                  <a:prstClr val="black">
                    <a:tint val="75000"/>
                  </a:prstClr>
                </a:solidFill>
                <a:latin typeface="Calibri"/>
                <a:cs typeface="+mn-cs"/>
              </a:rPr>
              <a:pPr fontAlgn="auto">
                <a:spcBef>
                  <a:spcPts val="0"/>
                </a:spcBef>
                <a:spcAft>
                  <a:spcPts val="0"/>
                </a:spcAft>
              </a:pPr>
              <a:t>2013-05-27</a:t>
            </a:fld>
            <a:endParaRPr lang="fr-CA">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CA">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DE3B1A4-BEDC-4D95-BD37-671FD146FD16}" type="slidenum">
              <a:rPr lang="fr-CA" smtClean="0">
                <a:solidFill>
                  <a:prstClr val="black">
                    <a:tint val="75000"/>
                  </a:prstClr>
                </a:solidFill>
                <a:latin typeface="Calibri"/>
                <a:cs typeface="+mn-cs"/>
              </a:rPr>
              <a:pPr fontAlgn="auto">
                <a:spcBef>
                  <a:spcPts val="0"/>
                </a:spcBef>
                <a:spcAft>
                  <a:spcPts val="0"/>
                </a:spcAft>
              </a:pPr>
              <a:t>‹#›</a:t>
            </a:fld>
            <a:endParaRPr lang="fr-CA">
              <a:solidFill>
                <a:prstClr val="black">
                  <a:tint val="75000"/>
                </a:prstClr>
              </a:solidFill>
              <a:latin typeface="Calibri"/>
              <a:cs typeface="+mn-cs"/>
            </a:endParaRPr>
          </a:p>
        </p:txBody>
      </p:sp>
    </p:spTree>
    <p:extLst>
      <p:ext uri="{BB962C8B-B14F-4D97-AF65-F5344CB8AC3E}">
        <p14:creationId xmlns:p14="http://schemas.microsoft.com/office/powerpoint/2010/main" val="392653442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93DE3F-9C77-41E2-99A0-A4961A9224E5}" type="datetimeFigureOut">
              <a:rPr lang="en-US">
                <a:solidFill>
                  <a:prstClr val="black">
                    <a:tint val="75000"/>
                  </a:prstClr>
                </a:solidFill>
              </a:rPr>
              <a:pPr>
                <a:defRPr/>
              </a:pPr>
              <a:t>5/27/2013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454613-F549-49F9-8830-83827F32AE69}" type="slidenum">
              <a:rPr lang="en-US">
                <a:solidFill>
                  <a:prstClr val="black">
                    <a:tint val="75000"/>
                  </a:prstClr>
                </a:solidFill>
              </a:rPr>
              <a:pPr>
                <a:defRPr/>
              </a:pPr>
              <a:t>‹#›</a:t>
            </a:fld>
            <a:endParaRPr lang="en-US">
              <a:solidFill>
                <a:prstClr val="black">
                  <a:tint val="75000"/>
                </a:prstClr>
              </a:solidFill>
            </a:endParaRPr>
          </a:p>
        </p:txBody>
      </p:sp>
      <p:pic>
        <p:nvPicPr>
          <p:cNvPr id="1031" name="Picture 5" descr="P:\Keep\ttanghe\LOGOS\SFU_lib_logo_rb_transp.GIF.gi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5570538"/>
            <a:ext cx="51435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66144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1500188"/>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1" name="Picture 5" descr="P:\Keep\ttanghe\LOGOS\SFU_lib_logo_rb_transp.GIF.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588"/>
            <a:ext cx="51435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13" r:id="rId3"/>
    <p:sldLayoutId id="2147483814" r:id="rId4"/>
    <p:sldLayoutId id="2147483815"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1F64E79-025F-4944-9AFF-049953CC6A15}" type="datetimeFigureOut">
              <a:rPr lang="en-US"/>
              <a:pPr>
                <a:defRPr/>
              </a:pPr>
              <a:t>5/27/2013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EEA700-CFAD-40DE-BC2A-B0273001CB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5" descr="P:\Keep\ttanghe\LOGOS\SFU_lib_logo_rb_transp.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70538"/>
            <a:ext cx="51435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3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12B15DE-8BAD-4293-A67D-6A7201B1F460}" type="datetimeFigureOut">
              <a:rPr lang="en-CA" smtClean="0">
                <a:solidFill>
                  <a:prstClr val="black">
                    <a:tint val="75000"/>
                  </a:prstClr>
                </a:solidFill>
                <a:latin typeface="Calibri"/>
                <a:cs typeface="+mn-cs"/>
              </a:rPr>
              <a:pPr fontAlgn="auto">
                <a:spcBef>
                  <a:spcPts val="0"/>
                </a:spcBef>
                <a:spcAft>
                  <a:spcPts val="0"/>
                </a:spcAft>
              </a:pPr>
              <a:t>27/05/2013</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336DB-60A0-4553-8C09-9E19F4075A1D}"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286458899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12B15DE-8BAD-4293-A67D-6A7201B1F460}" type="datetimeFigureOut">
              <a:rPr lang="en-CA" smtClean="0">
                <a:solidFill>
                  <a:prstClr val="black">
                    <a:tint val="75000"/>
                  </a:prstClr>
                </a:solidFill>
                <a:latin typeface="Calibri"/>
                <a:cs typeface="+mn-cs"/>
              </a:rPr>
              <a:pPr fontAlgn="auto">
                <a:spcBef>
                  <a:spcPts val="0"/>
                </a:spcBef>
                <a:spcAft>
                  <a:spcPts val="0"/>
                </a:spcAft>
              </a:pPr>
              <a:t>27/05/2013</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336DB-60A0-4553-8C09-9E19F4075A1D}"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2638323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12B15DE-8BAD-4293-A67D-6A7201B1F460}" type="datetimeFigureOut">
              <a:rPr lang="en-CA" smtClean="0">
                <a:solidFill>
                  <a:prstClr val="black">
                    <a:tint val="75000"/>
                  </a:prstClr>
                </a:solidFill>
                <a:latin typeface="Calibri"/>
                <a:cs typeface="+mn-cs"/>
              </a:rPr>
              <a:pPr fontAlgn="auto">
                <a:spcBef>
                  <a:spcPts val="0"/>
                </a:spcBef>
                <a:spcAft>
                  <a:spcPts val="0"/>
                </a:spcAft>
              </a:pPr>
              <a:t>27/05/2013</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336DB-60A0-4553-8C09-9E19F4075A1D}"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118939606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12B15DE-8BAD-4293-A67D-6A7201B1F460}" type="datetimeFigureOut">
              <a:rPr lang="en-CA" smtClean="0">
                <a:solidFill>
                  <a:prstClr val="black">
                    <a:tint val="75000"/>
                  </a:prstClr>
                </a:solidFill>
                <a:latin typeface="Calibri"/>
                <a:cs typeface="+mn-cs"/>
              </a:rPr>
              <a:pPr fontAlgn="auto">
                <a:spcBef>
                  <a:spcPts val="0"/>
                </a:spcBef>
                <a:spcAft>
                  <a:spcPts val="0"/>
                </a:spcAft>
              </a:pPr>
              <a:t>27/05/2013</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336DB-60A0-4553-8C09-9E19F4075A1D}"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334020528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12B15DE-8BAD-4293-A67D-6A7201B1F460}" type="datetimeFigureOut">
              <a:rPr lang="en-CA" smtClean="0">
                <a:solidFill>
                  <a:prstClr val="black">
                    <a:tint val="75000"/>
                  </a:prstClr>
                </a:solidFill>
                <a:latin typeface="Calibri"/>
                <a:cs typeface="+mn-cs"/>
              </a:rPr>
              <a:pPr fontAlgn="auto">
                <a:spcBef>
                  <a:spcPts val="0"/>
                </a:spcBef>
                <a:spcAft>
                  <a:spcPts val="0"/>
                </a:spcAft>
              </a:pPr>
              <a:t>27/05/2013</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336DB-60A0-4553-8C09-9E19F4075A1D}"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468438036"/>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www.census.gov/compendia/statab/" TargetMode="External"/><Relationship Id="rId13" Type="http://schemas.openxmlformats.org/officeDocument/2006/relationships/image" Target="../media/image14.jpg"/><Relationship Id="rId3" Type="http://schemas.openxmlformats.org/officeDocument/2006/relationships/hyperlink" Target="https://www.cia.gov/library/publications/the-world-factbook/geos/ca.html" TargetMode="External"/><Relationship Id="rId7" Type="http://schemas.openxmlformats.org/officeDocument/2006/relationships/image" Target="../media/image11.jpg"/><Relationship Id="rId12" Type="http://schemas.openxmlformats.org/officeDocument/2006/relationships/hyperlink" Target="http://data.worldbank.org/indicator"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www.statcan.gc.ca/pub/12-581-x/12-581-x2012000-eng.htm"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png"/><Relationship Id="rId10" Type="http://schemas.openxmlformats.org/officeDocument/2006/relationships/hyperlink" Target="http://www.prb.org/Datafinder.aspx" TargetMode="External"/><Relationship Id="rId4" Type="http://schemas.openxmlformats.org/officeDocument/2006/relationships/image" Target="../media/image9.gif"/><Relationship Id="rId9" Type="http://schemas.openxmlformats.org/officeDocument/2006/relationships/image" Target="../media/image12.jpg"/><Relationship Id="rId14" Type="http://schemas.openxmlformats.org/officeDocument/2006/relationships/hyperlink" Target="http://data.un.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hyperlink" Target="http://www.pco-bcp.gc.ca/aia/index.asp?lang=eng&amp;page=federal&amp;sub=legis&amp;doc=legis-eng.ht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statcan.gc.ca/about-apercu/act-loi-eng.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tatcan.gc.ca/start-debut-eng.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47.statcan.gc.ca/multites/mtwdk.exe?k=stateng&amp;l=60&amp;w=866&amp;n=1&amp;s=5&amp;t=2" TargetMode="External"/><Relationship Id="rId2" Type="http://schemas.openxmlformats.org/officeDocument/2006/relationships/notesSlide" Target="../notesSlides/notesSlide19.xml"/><Relationship Id="rId1" Type="http://schemas.openxmlformats.org/officeDocument/2006/relationships/slideLayout" Target="../slideLayouts/slideLayout72.xml"/><Relationship Id="rId4" Type="http://schemas.openxmlformats.org/officeDocument/2006/relationships/hyperlink" Target="http://www42.statcan.gc.ca/smr02/smr02_000-eng.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12.statcan.gc.ca/census-recensement/index-eng.cf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www12.statcan.gc.ca/census-recensement/2011/ref/guides/98-314-x/98-314-x2011051-eng.cf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ectrum.ic.gc.ca/pub/gcopendata/repeater-repeteur.txt"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12.statcan.gc.ca/census-recensement/index-eng.cfm" TargetMode="External"/><Relationship Id="rId7" Type="http://schemas.openxmlformats.org/officeDocument/2006/relationships/hyperlink" Target="http://www.cancer.ca/~/media/cancer.ca/CW/cancer%20information/cancer%20101/Canadian%20cancer%20statistics/Canadian-Cancer-Statistics-2012---English.pdf" TargetMode="External"/><Relationship Id="rId2" Type="http://schemas.openxmlformats.org/officeDocument/2006/relationships/notesSlide" Target="../notesSlides/notesSlide6.xml"/><Relationship Id="rId1" Type="http://schemas.openxmlformats.org/officeDocument/2006/relationships/slideLayout" Target="../slideLayouts/slideLayout94.xml"/><Relationship Id="rId6" Type="http://schemas.openxmlformats.org/officeDocument/2006/relationships/hyperlink" Target="http://geodata.grid.unep.ch/" TargetMode="External"/><Relationship Id="rId5" Type="http://schemas.openxmlformats.org/officeDocument/2006/relationships/hyperlink" Target="http://www.eric.ed.gov/ERICWebPortal/search/detailmini.jsp?_nfpb=true&amp;_&amp;ERICExtSearch_SearchValue_0=EJ696322&amp;ERICExtSearch_SearchType_0=no&amp;accno=EJ696322" TargetMode="External"/><Relationship Id="rId4" Type="http://schemas.openxmlformats.org/officeDocument/2006/relationships/hyperlink" Target="http://www23.statcan.gc.ca:81/imdb-bmdi/pub/indexa-eng.ht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Data </a:t>
            </a:r>
            <a:r>
              <a:rPr lang="en-CA" dirty="0" err="1" smtClean="0"/>
              <a:t>vs</a:t>
            </a:r>
            <a:r>
              <a:rPr lang="en-CA" dirty="0" smtClean="0"/>
              <a:t> statistics</a:t>
            </a:r>
            <a:endParaRPr lang="fr-CA" dirty="0"/>
          </a:p>
        </p:txBody>
      </p:sp>
      <p:sp>
        <p:nvSpPr>
          <p:cNvPr id="3" name="Espace réservé du texte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86482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sources as shortcuts	</a:t>
            </a:r>
            <a:endParaRPr lang="en-US" dirty="0"/>
          </a:p>
        </p:txBody>
      </p:sp>
      <p:sp>
        <p:nvSpPr>
          <p:cNvPr id="3" name="Content Placeholder 2"/>
          <p:cNvSpPr>
            <a:spLocks noGrp="1"/>
          </p:cNvSpPr>
          <p:nvPr>
            <p:ph idx="1"/>
          </p:nvPr>
        </p:nvSpPr>
        <p:spPr/>
        <p:txBody>
          <a:bodyPr/>
          <a:lstStyle/>
          <a:p>
            <a:r>
              <a:rPr lang="en-US" dirty="0" smtClean="0"/>
              <a:t>Statistical yearbooks, abstracts, almanacs</a:t>
            </a:r>
          </a:p>
          <a:p>
            <a:r>
              <a:rPr lang="en-US" dirty="0" smtClean="0"/>
              <a:t>Organizational sites with specialized data</a:t>
            </a:r>
          </a:p>
          <a:p>
            <a:r>
              <a:rPr lang="en-US" dirty="0" smtClean="0"/>
              <a:t>Library and organizational </a:t>
            </a:r>
            <a:r>
              <a:rPr lang="en-US" dirty="0" err="1" smtClean="0"/>
              <a:t>metaguides</a:t>
            </a:r>
            <a:endParaRPr lang="en-US" dirty="0" smtClean="0"/>
          </a:p>
          <a:p>
            <a:r>
              <a:rPr lang="en-US" dirty="0" smtClean="0"/>
              <a:t>Citations </a:t>
            </a:r>
            <a:r>
              <a:rPr lang="en-US" dirty="0" smtClean="0"/>
              <a:t>from research articles &amp; books</a:t>
            </a:r>
            <a:endParaRPr lang="en-US" dirty="0"/>
          </a:p>
          <a:p>
            <a:r>
              <a:rPr lang="en-US" dirty="0"/>
              <a:t>News articles</a:t>
            </a:r>
          </a:p>
          <a:p>
            <a:pPr marL="0" indent="0">
              <a:buNone/>
            </a:pP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18064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445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27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15101"/>
            <a:ext cx="9144000" cy="1143000"/>
          </a:xfrm>
        </p:spPr>
        <p:txBody>
          <a:bodyPr/>
          <a:lstStyle/>
          <a:p>
            <a:r>
              <a:rPr lang="en-US" dirty="0"/>
              <a:t>Fast Stats! Statistical compendia</a:t>
            </a:r>
            <a:endParaRPr lang="en-CA" dirty="0"/>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149080"/>
            <a:ext cx="4536504" cy="10081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760" y="1484784"/>
            <a:ext cx="2088232" cy="1584176"/>
          </a:xfrm>
          <a:prstGeom prst="rect">
            <a:avLst/>
          </a:prstGeom>
        </p:spPr>
      </p:pic>
      <p:pic>
        <p:nvPicPr>
          <p:cNvPr id="12" name="Picture 1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1483743"/>
            <a:ext cx="1872208" cy="1585217"/>
          </a:xfrm>
          <a:prstGeom prst="rect">
            <a:avLst/>
          </a:prstGeom>
        </p:spPr>
      </p:pic>
      <p:pic>
        <p:nvPicPr>
          <p:cNvPr id="13" name="Picture 12">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1171" y="1620019"/>
            <a:ext cx="2857500" cy="1304925"/>
          </a:xfrm>
          <a:prstGeom prst="rect">
            <a:avLst/>
          </a:prstGeom>
        </p:spPr>
      </p:pic>
      <p:pic>
        <p:nvPicPr>
          <p:cNvPr id="14" name="Picture 13">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5900" y="3360415"/>
            <a:ext cx="6172200" cy="428625"/>
          </a:xfrm>
          <a:prstGeom prst="rect">
            <a:avLst/>
          </a:prstGeom>
        </p:spPr>
      </p:pic>
      <p:pic>
        <p:nvPicPr>
          <p:cNvPr id="15" name="Picture 14">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00192" y="4172101"/>
            <a:ext cx="2569467" cy="1080120"/>
          </a:xfrm>
          <a:prstGeom prst="rect">
            <a:avLst/>
          </a:prstGeom>
        </p:spPr>
      </p:pic>
      <p:pic>
        <p:nvPicPr>
          <p:cNvPr id="16" name="Picture 15">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15008" y="5589240"/>
            <a:ext cx="2409825" cy="923925"/>
          </a:xfrm>
          <a:prstGeom prst="rect">
            <a:avLst/>
          </a:prstGeom>
        </p:spPr>
      </p:pic>
    </p:spTree>
    <p:extLst>
      <p:ext uri="{BB962C8B-B14F-4D97-AF65-F5344CB8AC3E}">
        <p14:creationId xmlns:p14="http://schemas.microsoft.com/office/powerpoint/2010/main" val="867115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7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930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1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88640"/>
            <a:ext cx="8229600" cy="941388"/>
          </a:xfrm>
        </p:spPr>
        <p:txBody>
          <a:bodyPr>
            <a:normAutofit/>
          </a:bodyPr>
          <a:lstStyle/>
          <a:p>
            <a:r>
              <a:rPr lang="en-US" sz="4800" b="1" dirty="0" smtClean="0"/>
              <a:t>Statistical Canada Tour</a:t>
            </a:r>
            <a:endParaRPr lang="en-US" sz="4800" b="1" dirty="0"/>
          </a:p>
        </p:txBody>
      </p:sp>
      <p:sp>
        <p:nvSpPr>
          <p:cNvPr id="3" name="Content Placeholder 2"/>
          <p:cNvSpPr>
            <a:spLocks noGrp="1"/>
          </p:cNvSpPr>
          <p:nvPr>
            <p:ph idx="4294967295"/>
          </p:nvPr>
        </p:nvSpPr>
        <p:spPr>
          <a:xfrm>
            <a:off x="179512" y="1196752"/>
            <a:ext cx="8229600" cy="4525963"/>
          </a:xfrm>
        </p:spPr>
        <p:txBody>
          <a:bodyPr>
            <a:normAutofit fontScale="92500" lnSpcReduction="20000"/>
          </a:bodyPr>
          <a:lstStyle/>
          <a:p>
            <a:r>
              <a:rPr lang="en-US" dirty="0" smtClean="0"/>
              <a:t>In Canada, providing statistics is a </a:t>
            </a:r>
            <a:r>
              <a:rPr lang="en-US" dirty="0">
                <a:hlinkClick r:id="rId3"/>
              </a:rPr>
              <a:t>federal </a:t>
            </a:r>
            <a:r>
              <a:rPr lang="en-US" dirty="0" smtClean="0">
                <a:hlinkClick r:id="rId3"/>
              </a:rPr>
              <a:t>responsibility</a:t>
            </a:r>
            <a:endParaRPr lang="en-US" dirty="0" smtClean="0"/>
          </a:p>
          <a:p>
            <a:r>
              <a:rPr lang="en-US" dirty="0" smtClean="0"/>
              <a:t>Statistics Canada </a:t>
            </a:r>
            <a:r>
              <a:rPr lang="en-US" dirty="0">
                <a:hlinkClick r:id="rId4"/>
              </a:rPr>
              <a:t>legislated</a:t>
            </a:r>
            <a:r>
              <a:rPr lang="en-US" dirty="0"/>
              <a:t> to serve this function for the whole of Canada and each of the provinces and </a:t>
            </a:r>
            <a:r>
              <a:rPr lang="en-US" dirty="0" smtClean="0"/>
              <a:t>territories</a:t>
            </a:r>
          </a:p>
          <a:p>
            <a:r>
              <a:rPr lang="en-US" dirty="0"/>
              <a:t>Produces data &amp; statistics that help Canadians better understand their country—its population, resources, economy, society and </a:t>
            </a:r>
            <a:r>
              <a:rPr lang="en-US" dirty="0" smtClean="0"/>
              <a:t>culture. </a:t>
            </a:r>
          </a:p>
          <a:p>
            <a:r>
              <a:rPr lang="en-US" dirty="0" smtClean="0"/>
              <a:t>As </a:t>
            </a:r>
            <a:r>
              <a:rPr lang="en-US" dirty="0"/>
              <a:t>well as the Census every 5 years, about 350 active surveys explore virtually all aspects of Canadian </a:t>
            </a:r>
            <a:r>
              <a:rPr lang="en-US" dirty="0" smtClean="0"/>
              <a:t>life</a:t>
            </a:r>
          </a:p>
          <a:p>
            <a:endParaRPr lang="en-US" b="1" dirty="0" smtClean="0"/>
          </a:p>
          <a:p>
            <a:pPr marL="0" indent="0">
              <a:buNone/>
            </a:pPr>
            <a:endParaRPr lang="en-US" b="1" dirty="0"/>
          </a:p>
        </p:txBody>
      </p:sp>
    </p:spTree>
    <p:extLst>
      <p:ext uri="{BB962C8B-B14F-4D97-AF65-F5344CB8AC3E}">
        <p14:creationId xmlns:p14="http://schemas.microsoft.com/office/powerpoint/2010/main" val="816732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0" y="2130425"/>
            <a:ext cx="7772400" cy="1946275"/>
          </a:xfrm>
        </p:spPr>
        <p:txBody>
          <a:bodyPr>
            <a:normAutofit fontScale="90000"/>
          </a:bodyPr>
          <a:lstStyle/>
          <a:p>
            <a:r>
              <a:rPr lang="en-CA" b="1" dirty="0" smtClean="0">
                <a:solidFill>
                  <a:srgbClr val="0000FF"/>
                </a:solidFill>
              </a:rPr>
              <a:t>What can we find in </a:t>
            </a:r>
            <a:br>
              <a:rPr lang="en-CA" b="1" dirty="0" smtClean="0">
                <a:solidFill>
                  <a:srgbClr val="0000FF"/>
                </a:solidFill>
              </a:rPr>
            </a:br>
            <a:r>
              <a:rPr lang="en-CA" b="1" dirty="0" smtClean="0">
                <a:solidFill>
                  <a:srgbClr val="0000FF"/>
                </a:solidFill>
                <a:hlinkClick r:id="rId3"/>
              </a:rPr>
              <a:t>Statistics Canada</a:t>
            </a:r>
            <a:r>
              <a:rPr lang="en-CA" b="1" dirty="0" smtClean="0">
                <a:solidFill>
                  <a:srgbClr val="0000FF"/>
                </a:solidFill>
              </a:rPr>
              <a:t> </a:t>
            </a:r>
            <a:br>
              <a:rPr lang="en-CA" b="1" dirty="0" smtClean="0">
                <a:solidFill>
                  <a:srgbClr val="0000FF"/>
                </a:solidFill>
              </a:rPr>
            </a:br>
            <a:r>
              <a:rPr lang="en-CA" b="1" dirty="0" smtClean="0">
                <a:solidFill>
                  <a:srgbClr val="0000FF"/>
                </a:solidFill>
              </a:rPr>
              <a:t>as support for our discussion? </a:t>
            </a:r>
            <a:endParaRPr lang="en-CA" b="1" dirty="0">
              <a:solidFill>
                <a:srgbClr val="0000FF"/>
              </a:solidFill>
            </a:endParaRPr>
          </a:p>
        </p:txBody>
      </p:sp>
    </p:spTree>
    <p:extLst>
      <p:ext uri="{BB962C8B-B14F-4D97-AF65-F5344CB8AC3E}">
        <p14:creationId xmlns:p14="http://schemas.microsoft.com/office/powerpoint/2010/main" val="10403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another word for…</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Poverty?</a:t>
            </a:r>
          </a:p>
          <a:p>
            <a:r>
              <a:rPr lang="en-US" b="1" dirty="0" smtClean="0"/>
              <a:t>Higher education?</a:t>
            </a:r>
          </a:p>
          <a:p>
            <a:r>
              <a:rPr lang="en-US" b="1" dirty="0" smtClean="0"/>
              <a:t>Fitness?</a:t>
            </a:r>
          </a:p>
          <a:p>
            <a:r>
              <a:rPr lang="en-US" b="1" dirty="0" smtClean="0"/>
              <a:t>Tips:</a:t>
            </a:r>
          </a:p>
          <a:p>
            <a:pPr lvl="1"/>
            <a:r>
              <a:rPr lang="en-US" b="1" dirty="0" smtClean="0"/>
              <a:t>Try a broad search term and scope the results</a:t>
            </a:r>
          </a:p>
          <a:p>
            <a:pPr lvl="1"/>
            <a:r>
              <a:rPr lang="en-US" b="1" dirty="0" smtClean="0"/>
              <a:t>Use the Thesaurus, e.g. </a:t>
            </a:r>
            <a:r>
              <a:rPr lang="en-US" b="1" dirty="0" smtClean="0">
                <a:hlinkClick r:id="rId3"/>
              </a:rPr>
              <a:t>Poverty</a:t>
            </a:r>
            <a:endParaRPr lang="en-US" b="1" dirty="0" smtClean="0"/>
          </a:p>
          <a:p>
            <a:pPr lvl="1"/>
            <a:r>
              <a:rPr lang="en-US" b="1" dirty="0" smtClean="0"/>
              <a:t>Use the </a:t>
            </a:r>
            <a:r>
              <a:rPr lang="en-US" b="1" dirty="0" smtClean="0">
                <a:hlinkClick r:id="rId4"/>
              </a:rPr>
              <a:t>Experts by Topic</a:t>
            </a:r>
            <a:r>
              <a:rPr lang="en-US" b="1" dirty="0" smtClean="0"/>
              <a:t> to find suggestions</a:t>
            </a:r>
          </a:p>
          <a:p>
            <a:pPr lvl="1"/>
            <a:r>
              <a:rPr lang="en-US" b="1" dirty="0" smtClean="0"/>
              <a:t>Browse by subject from front page</a:t>
            </a:r>
          </a:p>
          <a:p>
            <a:pPr lvl="1"/>
            <a:r>
              <a:rPr lang="en-US" b="1" dirty="0" smtClean="0"/>
              <a:t>Search secondary sources for leads, e.g. </a:t>
            </a:r>
            <a:r>
              <a:rPr lang="en-US" b="1" i="1" dirty="0" smtClean="0"/>
              <a:t>The Daily</a:t>
            </a:r>
            <a:endParaRPr lang="en-US" b="1" dirty="0" smtClean="0"/>
          </a:p>
          <a:p>
            <a:endParaRPr lang="en-US" b="1" dirty="0"/>
          </a:p>
        </p:txBody>
      </p:sp>
    </p:spTree>
    <p:extLst>
      <p:ext uri="{BB962C8B-B14F-4D97-AF65-F5344CB8AC3E}">
        <p14:creationId xmlns:p14="http://schemas.microsoft.com/office/powerpoint/2010/main" val="13758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Data</a:t>
            </a:r>
          </a:p>
        </p:txBody>
      </p:sp>
      <p:sp>
        <p:nvSpPr>
          <p:cNvPr id="3" name="Content Placeholder 2"/>
          <p:cNvSpPr>
            <a:spLocks noGrp="1"/>
          </p:cNvSpPr>
          <p:nvPr>
            <p:ph idx="1"/>
          </p:nvPr>
        </p:nvSpPr>
        <p:spPr>
          <a:xfrm>
            <a:off x="468313" y="1268413"/>
            <a:ext cx="8229600" cy="4525962"/>
          </a:xfrm>
        </p:spPr>
        <p:txBody>
          <a:bodyPr rtlCol="0">
            <a:normAutofit lnSpcReduction="10000"/>
          </a:bodyPr>
          <a:lstStyle/>
          <a:p>
            <a:pPr eaLnBrk="1" fontAlgn="auto" hangingPunct="1">
              <a:spcAft>
                <a:spcPts val="0"/>
              </a:spcAft>
              <a:buFont typeface="Arial" pitchFamily="34" charset="0"/>
              <a:buChar char="•"/>
              <a:defRPr/>
            </a:pPr>
            <a:r>
              <a:rPr lang="en-US" dirty="0" smtClean="0"/>
              <a:t>Facts or figures* from which conclusions can be drawn</a:t>
            </a:r>
            <a:br>
              <a:rPr lang="en-US" dirty="0" smtClean="0"/>
            </a:br>
            <a:endParaRPr lang="en-US" dirty="0" smtClean="0"/>
          </a:p>
          <a:p>
            <a:pPr eaLnBrk="1" fontAlgn="auto" hangingPunct="1">
              <a:spcAft>
                <a:spcPts val="0"/>
              </a:spcAft>
              <a:buFont typeface="Arial" pitchFamily="34" charset="0"/>
              <a:buChar char="•"/>
              <a:defRPr/>
            </a:pPr>
            <a:r>
              <a:rPr lang="en-US" dirty="0" smtClean="0"/>
              <a:t>Numeric files created and organized</a:t>
            </a:r>
          </a:p>
          <a:p>
            <a:pPr lvl="1" eaLnBrk="1" fontAlgn="auto" hangingPunct="1">
              <a:spcAft>
                <a:spcPts val="0"/>
              </a:spcAft>
              <a:buFont typeface="Arial" pitchFamily="34" charset="0"/>
              <a:buChar char="–"/>
              <a:defRPr/>
            </a:pPr>
            <a:r>
              <a:rPr lang="en-US" dirty="0" smtClean="0"/>
              <a:t> for analysis, or to create a new table</a:t>
            </a:r>
          </a:p>
          <a:p>
            <a:pPr lvl="1" eaLnBrk="1" fontAlgn="auto" hangingPunct="1">
              <a:spcAft>
                <a:spcPts val="0"/>
              </a:spcAft>
              <a:buFont typeface="Arial" pitchFamily="34" charset="0"/>
              <a:buChar char="–"/>
              <a:defRPr/>
            </a:pPr>
            <a:r>
              <a:rPr lang="en-US" dirty="0" smtClean="0"/>
              <a:t>require processing</a:t>
            </a:r>
            <a:br>
              <a:rPr lang="en-US" dirty="0" smtClean="0"/>
            </a:br>
            <a:endParaRPr lang="en-US" dirty="0" smtClean="0"/>
          </a:p>
          <a:p>
            <a:pPr eaLnBrk="1" fontAlgn="auto" hangingPunct="1">
              <a:spcAft>
                <a:spcPts val="0"/>
              </a:spcAft>
              <a:buFont typeface="Arial" pitchFamily="34" charset="0"/>
              <a:buChar char="•"/>
              <a:defRPr/>
            </a:pPr>
            <a:r>
              <a:rPr lang="en-US" dirty="0" smtClean="0"/>
              <a:t>includes geographic data </a:t>
            </a:r>
          </a:p>
          <a:p>
            <a:pPr lvl="1" eaLnBrk="1" fontAlgn="auto" hangingPunct="1">
              <a:spcAft>
                <a:spcPts val="0"/>
              </a:spcAft>
              <a:buFont typeface="Arial" pitchFamily="34" charset="0"/>
              <a:buChar char="–"/>
              <a:defRPr/>
            </a:pPr>
            <a:r>
              <a:rPr lang="en-US" dirty="0" smtClean="0"/>
              <a:t>(to make maps)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05-09 at 10.28.16 PM.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20714" t="13637" r="19199" b="9885"/>
          <a:stretch/>
        </p:blipFill>
        <p:spPr>
          <a:xfrm>
            <a:off x="323528" y="60972"/>
            <a:ext cx="8496944" cy="6759282"/>
          </a:xfrm>
          <a:prstGeom prst="rect">
            <a:avLst/>
          </a:prstGeom>
        </p:spPr>
      </p:pic>
    </p:spTree>
    <p:extLst>
      <p:ext uri="{BB962C8B-B14F-4D97-AF65-F5344CB8AC3E}">
        <p14:creationId xmlns:p14="http://schemas.microsoft.com/office/powerpoint/2010/main" val="3274984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Census </a:t>
            </a:r>
            <a:r>
              <a:rPr lang="en-CA" dirty="0" smtClean="0"/>
              <a:t>2011</a:t>
            </a:r>
            <a:endParaRPr lang="fr-CA" dirty="0"/>
          </a:p>
        </p:txBody>
      </p:sp>
      <p:sp>
        <p:nvSpPr>
          <p:cNvPr id="3" name="Espace réservé du contenu 2"/>
          <p:cNvSpPr>
            <a:spLocks noGrp="1"/>
          </p:cNvSpPr>
          <p:nvPr>
            <p:ph idx="1"/>
          </p:nvPr>
        </p:nvSpPr>
        <p:spPr/>
        <p:txBody>
          <a:bodyPr>
            <a:normAutofit/>
          </a:bodyPr>
          <a:lstStyle/>
          <a:p>
            <a:pPr lvl="1"/>
            <a:r>
              <a:rPr lang="en-CA" dirty="0" smtClean="0"/>
              <a:t> No long form Census questionnaire </a:t>
            </a:r>
            <a:endParaRPr lang="en-CA" dirty="0" smtClean="0"/>
          </a:p>
          <a:p>
            <a:pPr lvl="1"/>
            <a:r>
              <a:rPr lang="en-CA" dirty="0" smtClean="0"/>
              <a:t> Instead, use National </a:t>
            </a:r>
            <a:r>
              <a:rPr lang="en-CA" dirty="0" smtClean="0"/>
              <a:t>Household Survey </a:t>
            </a:r>
            <a:r>
              <a:rPr lang="en-CA" dirty="0" smtClean="0"/>
              <a:t>(2013)</a:t>
            </a:r>
          </a:p>
          <a:p>
            <a:pPr lvl="1"/>
            <a:r>
              <a:rPr lang="en-US" dirty="0">
                <a:hlinkClick r:id="rId3"/>
              </a:rPr>
              <a:t>Methodological Document on the 2011 Census Language </a:t>
            </a:r>
            <a:r>
              <a:rPr lang="en-US" dirty="0" smtClean="0">
                <a:hlinkClick r:id="rId3"/>
              </a:rPr>
              <a:t>Data</a:t>
            </a:r>
            <a:endParaRPr lang="en-US" dirty="0" smtClean="0"/>
          </a:p>
          <a:p>
            <a:pPr lvl="1"/>
            <a:endParaRPr lang="en-CA" dirty="0" smtClean="0"/>
          </a:p>
          <a:p>
            <a:pPr lvl="2"/>
            <a:endParaRPr lang="fr-CA" dirty="0"/>
          </a:p>
        </p:txBody>
      </p:sp>
    </p:spTree>
    <p:extLst>
      <p:ext uri="{BB962C8B-B14F-4D97-AF65-F5344CB8AC3E}">
        <p14:creationId xmlns:p14="http://schemas.microsoft.com/office/powerpoint/2010/main" val="1125812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CA" dirty="0" smtClean="0"/>
              <a:t>Other </a:t>
            </a:r>
            <a:r>
              <a:rPr lang="en-CA" dirty="0" smtClean="0"/>
              <a:t>collectors /producers</a:t>
            </a:r>
            <a:endParaRPr lang="en-CA" dirty="0"/>
          </a:p>
        </p:txBody>
      </p:sp>
      <p:sp>
        <p:nvSpPr>
          <p:cNvPr id="3" name="Content Placeholder 2"/>
          <p:cNvSpPr>
            <a:spLocks noGrp="1"/>
          </p:cNvSpPr>
          <p:nvPr>
            <p:ph idx="1"/>
          </p:nvPr>
        </p:nvSpPr>
        <p:spPr>
          <a:xfrm>
            <a:off x="457200" y="1268760"/>
            <a:ext cx="8229600" cy="4857403"/>
          </a:xfrm>
        </p:spPr>
        <p:txBody>
          <a:bodyPr/>
          <a:lstStyle/>
          <a:p>
            <a:r>
              <a:rPr lang="en-CA" dirty="0" smtClean="0"/>
              <a:t>Government of Canada: ministries, agencies</a:t>
            </a:r>
          </a:p>
          <a:p>
            <a:r>
              <a:rPr lang="en-CA" dirty="0" smtClean="0"/>
              <a:t>Provincial</a:t>
            </a:r>
            <a:endParaRPr lang="en-CA" dirty="0" smtClean="0"/>
          </a:p>
          <a:p>
            <a:r>
              <a:rPr lang="en-CA" dirty="0" smtClean="0"/>
              <a:t>Municipal </a:t>
            </a:r>
          </a:p>
          <a:p>
            <a:r>
              <a:rPr lang="en-CA" dirty="0" smtClean="0"/>
              <a:t>Non-governmental organizations &amp; associations</a:t>
            </a:r>
          </a:p>
          <a:p>
            <a:r>
              <a:rPr lang="en-CA" dirty="0" smtClean="0"/>
              <a:t>Universities</a:t>
            </a:r>
            <a:endParaRPr lang="en-CA" dirty="0" smtClean="0"/>
          </a:p>
          <a:p>
            <a:r>
              <a:rPr lang="en-CA" dirty="0" smtClean="0"/>
              <a:t>International statistical agencies</a:t>
            </a:r>
            <a:endParaRPr lang="en-CA" dirty="0" smtClean="0"/>
          </a:p>
          <a:p>
            <a:r>
              <a:rPr lang="en-CA" dirty="0" smtClean="0"/>
              <a:t>Open data</a:t>
            </a:r>
            <a:endParaRPr lang="en-CA" dirty="0"/>
          </a:p>
        </p:txBody>
      </p:sp>
    </p:spTree>
    <p:extLst>
      <p:ext uri="{BB962C8B-B14F-4D97-AF65-F5344CB8AC3E}">
        <p14:creationId xmlns:p14="http://schemas.microsoft.com/office/powerpoint/2010/main" val="3202153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smtClean="0"/>
              <a:t>Open Data</a:t>
            </a:r>
          </a:p>
        </p:txBody>
      </p:sp>
      <p:sp>
        <p:nvSpPr>
          <p:cNvPr id="30723" name="Content Placeholder 2"/>
          <p:cNvSpPr>
            <a:spLocks noGrp="1"/>
          </p:cNvSpPr>
          <p:nvPr>
            <p:ph idx="1"/>
          </p:nvPr>
        </p:nvSpPr>
        <p:spPr/>
        <p:txBody>
          <a:bodyPr/>
          <a:lstStyle/>
          <a:p>
            <a:pPr marL="0" indent="0" algn="ctr">
              <a:buFont typeface="Arial" charset="0"/>
              <a:buNone/>
            </a:pPr>
            <a:r>
              <a:rPr lang="en-CA" dirty="0" smtClean="0"/>
              <a:t>Like many others, I believe access to government information can lead to better informed public policy debates and hopefully some improved services for citizens (such as access to transit information). </a:t>
            </a:r>
          </a:p>
          <a:p>
            <a:pPr marL="0" indent="0" algn="ctr">
              <a:buFont typeface="Arial" charset="0"/>
              <a:buNone/>
            </a:pPr>
            <a:endParaRPr lang="en-CA" dirty="0" smtClean="0"/>
          </a:p>
          <a:p>
            <a:pPr marL="0" indent="0" algn="r">
              <a:buFont typeface="Arial" charset="0"/>
              <a:buNone/>
            </a:pPr>
            <a:r>
              <a:rPr lang="en-CA" dirty="0" smtClean="0"/>
              <a:t>~ David Eaves</a:t>
            </a:r>
          </a:p>
          <a:p>
            <a:pPr marL="0" indent="0" algn="r">
              <a:buFont typeface="Arial" charset="0"/>
              <a:buNone/>
            </a:pPr>
            <a:r>
              <a:rPr lang="en-CA" sz="2400" dirty="0" smtClean="0"/>
              <a:t>Co-sponsor, Open Data Vancouver Initiative</a:t>
            </a:r>
          </a:p>
          <a:p>
            <a:pPr marL="0" indent="0" algn="r">
              <a:buFont typeface="Arial" charset="0"/>
              <a:buNone/>
            </a:pPr>
            <a:r>
              <a:rPr lang="en-CA" sz="2000" i="1" dirty="0" smtClean="0"/>
              <a:t>eaves.ca</a:t>
            </a:r>
            <a:r>
              <a:rPr lang="en-CA" sz="2000" dirty="0" smtClean="0"/>
              <a:t>, May 2</a:t>
            </a:r>
            <a:r>
              <a:rPr lang="en-CA" sz="2000" baseline="30000" dirty="0" smtClean="0"/>
              <a:t>nd</a:t>
            </a:r>
            <a:r>
              <a:rPr lang="en-CA" sz="2000" dirty="0" smtClean="0"/>
              <a:t>, 2012</a:t>
            </a:r>
          </a:p>
        </p:txBody>
      </p:sp>
    </p:spTree>
    <p:extLst>
      <p:ext uri="{BB962C8B-B14F-4D97-AF65-F5344CB8AC3E}">
        <p14:creationId xmlns:p14="http://schemas.microsoft.com/office/powerpoint/2010/main" val="186528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Statistics</a:t>
            </a:r>
          </a:p>
        </p:txBody>
      </p:sp>
      <p:sp>
        <p:nvSpPr>
          <p:cNvPr id="12291" name="Content Placeholder 2"/>
          <p:cNvSpPr>
            <a:spLocks noGrp="1"/>
          </p:cNvSpPr>
          <p:nvPr>
            <p:ph idx="1"/>
          </p:nvPr>
        </p:nvSpPr>
        <p:spPr/>
        <p:txBody>
          <a:bodyPr/>
          <a:lstStyle/>
          <a:p>
            <a:pPr eaLnBrk="1" hangingPunct="1"/>
            <a:r>
              <a:rPr lang="en-US" smtClean="0"/>
              <a:t>Statistics are processed data, or data that have been analyzed in some way</a:t>
            </a:r>
            <a:br>
              <a:rPr lang="en-US" smtClean="0"/>
            </a:br>
            <a:endParaRPr lang="en-US" smtClean="0"/>
          </a:p>
          <a:p>
            <a:pPr eaLnBrk="1" hangingPunct="1"/>
            <a:r>
              <a:rPr lang="en-US" smtClean="0"/>
              <a:t>Generally used to support an argument or position in a study or report</a:t>
            </a:r>
          </a:p>
          <a:p>
            <a:pPr eaLnBrk="1" hangingPunct="1"/>
            <a:endParaRPr lang="en-US" smtClean="0"/>
          </a:p>
          <a:p>
            <a:pPr eaLnBrk="1" hangingPunct="1"/>
            <a:r>
              <a:rPr lang="en-US" smtClean="0"/>
              <a:t>Presentation ready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9144000" cy="1143000"/>
          </a:xfrm>
        </p:spPr>
        <p:txBody>
          <a:bodyPr rtlCol="0">
            <a:normAutofit fontScale="90000"/>
          </a:bodyPr>
          <a:lstStyle/>
          <a:p>
            <a:pPr eaLnBrk="1" fontAlgn="auto" hangingPunct="1">
              <a:spcAft>
                <a:spcPts val="0"/>
              </a:spcAft>
              <a:defRPr/>
            </a:pPr>
            <a:r>
              <a:rPr lang="en-US" dirty="0" smtClean="0"/>
              <a:t>Statistics </a:t>
            </a:r>
            <a:r>
              <a:rPr lang="en-US" dirty="0" smtClean="0"/>
              <a:t>or Data?</a:t>
            </a:r>
            <a:br>
              <a:rPr lang="en-US" dirty="0" smtClean="0"/>
            </a:br>
            <a:r>
              <a:rPr lang="en-US" dirty="0" smtClean="0"/>
              <a:t>Raw or cooked?</a:t>
            </a:r>
            <a:endParaRPr lang="en-US" dirty="0"/>
          </a:p>
        </p:txBody>
      </p:sp>
      <p:pic>
        <p:nvPicPr>
          <p:cNvPr id="13315" name="Picture 2">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565275" y="1989138"/>
            <a:ext cx="6030913" cy="452596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8913"/>
            <a:ext cx="72739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274638"/>
            <a:ext cx="4320480" cy="1210146"/>
          </a:xfrm>
        </p:spPr>
        <p:txBody>
          <a:bodyPr>
            <a:noAutofit/>
          </a:bodyPr>
          <a:lstStyle/>
          <a:p>
            <a:r>
              <a:rPr lang="en-CA" dirty="0" smtClean="0"/>
              <a:t>Origins of </a:t>
            </a:r>
            <a:br>
              <a:rPr lang="en-CA" dirty="0" smtClean="0"/>
            </a:br>
            <a:r>
              <a:rPr lang="en-CA" dirty="0" smtClean="0"/>
              <a:t>“big data”</a:t>
            </a:r>
            <a:endParaRPr lang="fr-CA" dirty="0"/>
          </a:p>
        </p:txBody>
      </p:sp>
      <p:sp>
        <p:nvSpPr>
          <p:cNvPr id="5" name="Espace réservé du contenu 4"/>
          <p:cNvSpPr>
            <a:spLocks noGrp="1"/>
          </p:cNvSpPr>
          <p:nvPr>
            <p:ph idx="1"/>
          </p:nvPr>
        </p:nvSpPr>
        <p:spPr>
          <a:xfrm>
            <a:off x="323528" y="1600200"/>
            <a:ext cx="4608512" cy="4781128"/>
          </a:xfrm>
        </p:spPr>
        <p:txBody>
          <a:bodyPr>
            <a:normAutofit fontScale="25000" lnSpcReduction="20000"/>
          </a:bodyPr>
          <a:lstStyle/>
          <a:p>
            <a:r>
              <a:rPr lang="en-CA" sz="9800" dirty="0" smtClean="0"/>
              <a:t>Census</a:t>
            </a:r>
          </a:p>
          <a:p>
            <a:pPr lvl="1"/>
            <a:r>
              <a:rPr lang="en-CA" sz="6500" b="1" dirty="0" smtClean="0"/>
              <a:t>Interview everyone </a:t>
            </a:r>
          </a:p>
          <a:p>
            <a:pPr lvl="1"/>
            <a:r>
              <a:rPr lang="en-CA" sz="6500" dirty="0" smtClean="0">
                <a:hlinkClick r:id="rId3"/>
              </a:rPr>
              <a:t>Census </a:t>
            </a:r>
            <a:r>
              <a:rPr lang="en-CA" sz="6500" dirty="0" smtClean="0">
                <a:hlinkClick r:id="rId3"/>
              </a:rPr>
              <a:t>of Canada</a:t>
            </a:r>
            <a:endParaRPr lang="en-CA" sz="6500" dirty="0" smtClean="0"/>
          </a:p>
          <a:p>
            <a:r>
              <a:rPr lang="en-CA" sz="9800" dirty="0" smtClean="0"/>
              <a:t>Survey</a:t>
            </a:r>
          </a:p>
          <a:p>
            <a:pPr lvl="1"/>
            <a:r>
              <a:rPr lang="en-CA" sz="6500" b="1" dirty="0" smtClean="0"/>
              <a:t>Interview a sample </a:t>
            </a:r>
          </a:p>
          <a:p>
            <a:pPr lvl="1"/>
            <a:r>
              <a:rPr lang="en-CA" sz="6500" dirty="0" smtClean="0">
                <a:hlinkClick r:id="rId4"/>
              </a:rPr>
              <a:t>Labour </a:t>
            </a:r>
            <a:r>
              <a:rPr lang="en-CA" sz="6500" dirty="0" smtClean="0">
                <a:hlinkClick r:id="rId4"/>
              </a:rPr>
              <a:t>Force Survey</a:t>
            </a:r>
            <a:endParaRPr lang="en-CA" sz="6500" dirty="0" smtClean="0"/>
          </a:p>
          <a:p>
            <a:pPr lvl="1"/>
            <a:r>
              <a:rPr lang="en-CA" sz="6500" dirty="0" smtClean="0"/>
              <a:t>Netting</a:t>
            </a:r>
            <a:r>
              <a:rPr lang="en-CA" sz="6500" dirty="0" smtClean="0"/>
              <a:t>, N.S. and Burnett, M.L. (Apr 2004). Twenty </a:t>
            </a:r>
            <a:r>
              <a:rPr lang="en-CA" sz="6500" dirty="0"/>
              <a:t>Years of Student Sexual </a:t>
            </a:r>
            <a:r>
              <a:rPr lang="en-CA" sz="6500" dirty="0" smtClean="0"/>
              <a:t>Behavior: Subcultural Adaptations to a Changing Health Environment </a:t>
            </a:r>
            <a:r>
              <a:rPr lang="en-US" sz="6500" i="1" dirty="0" smtClean="0"/>
              <a:t>Adolescence</a:t>
            </a:r>
            <a:r>
              <a:rPr lang="en-CA" sz="6500" i="1" dirty="0" smtClean="0"/>
              <a:t> (</a:t>
            </a:r>
            <a:r>
              <a:rPr lang="en-US" sz="6500" i="1" dirty="0" smtClean="0"/>
              <a:t>39)</a:t>
            </a:r>
            <a:r>
              <a:rPr lang="en-US" sz="6500" dirty="0" smtClean="0"/>
              <a:t>153,</a:t>
            </a:r>
            <a:r>
              <a:rPr lang="en-CA" sz="6500" dirty="0" smtClean="0"/>
              <a:t> </a:t>
            </a:r>
            <a:r>
              <a:rPr lang="en-US" sz="6500" dirty="0" smtClean="0"/>
              <a:t>19-38. Retrieved from </a:t>
            </a:r>
            <a:r>
              <a:rPr lang="en-US" sz="6500" dirty="0" smtClean="0">
                <a:hlinkClick r:id="rId5"/>
              </a:rPr>
              <a:t>http://www.eric.ed.gov</a:t>
            </a:r>
            <a:endParaRPr lang="en-US" sz="6500" dirty="0" smtClean="0"/>
          </a:p>
          <a:p>
            <a:r>
              <a:rPr lang="en-CA" sz="9800" dirty="0" smtClean="0"/>
              <a:t>Administrative data </a:t>
            </a:r>
          </a:p>
          <a:p>
            <a:pPr lvl="1"/>
            <a:r>
              <a:rPr lang="en-CA" sz="6500" b="1" dirty="0" smtClean="0"/>
              <a:t>Borrow data from service agencies, departments, corporations </a:t>
            </a:r>
          </a:p>
          <a:p>
            <a:pPr lvl="1"/>
            <a:r>
              <a:rPr lang="en-CA" sz="6500" dirty="0" smtClean="0">
                <a:hlinkClick r:id="rId6"/>
              </a:rPr>
              <a:t>UNEP Environmental database</a:t>
            </a:r>
            <a:endParaRPr lang="en-CA" sz="6500" dirty="0" smtClean="0"/>
          </a:p>
          <a:p>
            <a:pPr lvl="1"/>
            <a:r>
              <a:rPr lang="en-CA" sz="6500" dirty="0" smtClean="0">
                <a:hlinkClick r:id="rId7"/>
              </a:rPr>
              <a:t>Canadian Cancer Statistics</a:t>
            </a:r>
            <a:endParaRPr lang="en-CA" sz="6500" dirty="0" smtClean="0"/>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7570" r="10766"/>
          <a:stretch/>
        </p:blipFill>
        <p:spPr>
          <a:xfrm>
            <a:off x="4756053" y="35668"/>
            <a:ext cx="4240406" cy="6858000"/>
          </a:xfrm>
          <a:prstGeom prst="rect">
            <a:avLst/>
          </a:prstGeom>
        </p:spPr>
      </p:pic>
      <p:sp>
        <p:nvSpPr>
          <p:cNvPr id="3" name="TextBox 2"/>
          <p:cNvSpPr txBox="1"/>
          <p:nvPr/>
        </p:nvSpPr>
        <p:spPr>
          <a:xfrm>
            <a:off x="6876256" y="6525344"/>
            <a:ext cx="2304256" cy="246221"/>
          </a:xfrm>
          <a:prstGeom prst="rect">
            <a:avLst/>
          </a:prstGeom>
          <a:noFill/>
        </p:spPr>
        <p:txBody>
          <a:bodyPr wrap="square" rtlCol="0">
            <a:spAutoFit/>
          </a:bodyPr>
          <a:lstStyle/>
          <a:p>
            <a:pPr fontAlgn="auto">
              <a:spcBef>
                <a:spcPts val="0"/>
              </a:spcBef>
              <a:spcAft>
                <a:spcPts val="0"/>
              </a:spcAft>
            </a:pPr>
            <a:r>
              <a:rPr lang="en-CA" sz="1000" dirty="0" smtClean="0">
                <a:solidFill>
                  <a:prstClr val="white"/>
                </a:solidFill>
                <a:latin typeface="Calibri"/>
                <a:cs typeface="+mn-cs"/>
              </a:rPr>
              <a:t>Image credit: </a:t>
            </a:r>
            <a:r>
              <a:rPr lang="en-CA" sz="1000" dirty="0" err="1" smtClean="0">
                <a:solidFill>
                  <a:prstClr val="white"/>
                </a:solidFill>
                <a:latin typeface="Calibri"/>
                <a:cs typeface="+mn-cs"/>
              </a:rPr>
              <a:t>pennstatelive</a:t>
            </a:r>
            <a:r>
              <a:rPr lang="en-CA" sz="1000" dirty="0" smtClean="0">
                <a:solidFill>
                  <a:prstClr val="white"/>
                </a:solidFill>
                <a:latin typeface="Calibri"/>
                <a:cs typeface="+mn-cs"/>
              </a:rPr>
              <a:t> on Flickr</a:t>
            </a:r>
            <a:endParaRPr lang="en-CA" sz="1000" dirty="0">
              <a:solidFill>
                <a:prstClr val="white"/>
              </a:solidFill>
              <a:latin typeface="Calibri"/>
              <a:cs typeface="+mn-cs"/>
            </a:endParaRPr>
          </a:p>
        </p:txBody>
      </p:sp>
    </p:spTree>
    <p:extLst>
      <p:ext uri="{BB962C8B-B14F-4D97-AF65-F5344CB8AC3E}">
        <p14:creationId xmlns:p14="http://schemas.microsoft.com/office/powerpoint/2010/main" val="484877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800"/>
            <a:ext cx="8229600" cy="1143000"/>
          </a:xfrm>
        </p:spPr>
        <p:txBody>
          <a:bodyPr>
            <a:normAutofit fontScale="90000"/>
          </a:bodyPr>
          <a:lstStyle/>
          <a:p>
            <a:r>
              <a:rPr lang="en-CA" dirty="0"/>
              <a:t>Who </a:t>
            </a:r>
            <a:r>
              <a:rPr lang="en-CA" dirty="0" smtClean="0"/>
              <a:t>might </a:t>
            </a:r>
            <a:r>
              <a:rPr lang="en-CA" dirty="0"/>
              <a:t>have gathered </a:t>
            </a:r>
            <a:r>
              <a:rPr lang="en-CA" dirty="0" smtClean="0"/>
              <a:t>data related to these questions?</a:t>
            </a:r>
            <a:endParaRPr lang="fr-CA" dirty="0"/>
          </a:p>
        </p:txBody>
      </p:sp>
      <p:graphicFrame>
        <p:nvGraphicFramePr>
          <p:cNvPr id="4" name="Tableau 3"/>
          <p:cNvGraphicFramePr>
            <a:graphicFrameLocks noGrp="1"/>
          </p:cNvGraphicFramePr>
          <p:nvPr>
            <p:extLst>
              <p:ext uri="{D42A27DB-BD31-4B8C-83A1-F6EECF244321}">
                <p14:modId xmlns:p14="http://schemas.microsoft.com/office/powerpoint/2010/main" val="1119609674"/>
              </p:ext>
            </p:extLst>
          </p:nvPr>
        </p:nvGraphicFramePr>
        <p:xfrm>
          <a:off x="251520" y="1916832"/>
          <a:ext cx="8496944" cy="5355802"/>
        </p:xfrm>
        <a:graphic>
          <a:graphicData uri="http://schemas.openxmlformats.org/drawingml/2006/table">
            <a:tbl>
              <a:tblPr firstRow="1" bandRow="1">
                <a:tableStyleId>{5C22544A-7EE6-4342-B048-85BDC9FD1C3A}</a:tableStyleId>
              </a:tblPr>
              <a:tblGrid>
                <a:gridCol w="4248472"/>
                <a:gridCol w="4248472"/>
              </a:tblGrid>
              <a:tr h="539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7030A0"/>
                        </a:solidFill>
                        <a:latin typeface="Arial Narrow" pitchFamily="34" charset="0"/>
                        <a:cs typeface="Abadi MT Condensed Extra Bold"/>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7030A0"/>
                          </a:solidFill>
                          <a:latin typeface="Arial Narrow" pitchFamily="34" charset="0"/>
                          <a:cs typeface="Abadi MT Condensed Extra Bold"/>
                        </a:rPr>
                        <a:t>The cost of e-journals in</a:t>
                      </a:r>
                      <a:r>
                        <a:rPr lang="en-US" sz="1800" b="1" baseline="0" dirty="0" smtClean="0">
                          <a:solidFill>
                            <a:srgbClr val="7030A0"/>
                          </a:solidFill>
                          <a:latin typeface="Arial Narrow" pitchFamily="34" charset="0"/>
                          <a:cs typeface="Abadi MT Condensed Extra Bold"/>
                        </a:rPr>
                        <a:t> library collections budgets</a:t>
                      </a:r>
                      <a:endParaRPr lang="fr-CA" b="1" dirty="0">
                        <a:solidFill>
                          <a:srgbClr val="7030A0"/>
                        </a:solidFill>
                        <a:latin typeface="Arial Narrow" pitchFamily="34" charset="0"/>
                        <a:cs typeface="Abadi MT Condensed Extra 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dobe Garamond Pro"/>
                          <a:cs typeface="Adobe Garamond Pro"/>
                        </a:rPr>
                        <a:t> </a:t>
                      </a:r>
                      <a:endParaRPr lang="fr-CA" b="0" dirty="0">
                        <a:solidFill>
                          <a:schemeClr val="tx1"/>
                        </a:solidFill>
                        <a:latin typeface="Adobe Garamond Pro"/>
                        <a:cs typeface="Adobe Garamond Pro"/>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1003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CA" dirty="0">
                        <a:latin typeface="Century Gothic"/>
                        <a:cs typeface="Century Gothic"/>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Century Gothic"/>
                          <a:cs typeface="Century Gothic"/>
                        </a:rPr>
                        <a:t>The </a:t>
                      </a:r>
                      <a:r>
                        <a:rPr lang="en-US" sz="1800" b="1" baseline="0" dirty="0" smtClean="0">
                          <a:solidFill>
                            <a:srgbClr val="C00000"/>
                          </a:solidFill>
                          <a:latin typeface="Century Gothic"/>
                          <a:cs typeface="Century Gothic"/>
                        </a:rPr>
                        <a:t>use of genomic data in the diagnosis and treatment of cancer</a:t>
                      </a:r>
                      <a:endParaRPr lang="fr-CA" b="1" dirty="0" smtClean="0">
                        <a:solidFill>
                          <a:srgbClr val="C00000"/>
                        </a:solidFill>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latin typeface="Arial Black"/>
                        <a:cs typeface="Arial Black"/>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27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latin typeface="Arial Black" pitchFamily="34" charset="0"/>
                          <a:cs typeface="Chalkduster"/>
                        </a:rPr>
                        <a:t>Factors influencing </a:t>
                      </a:r>
                      <a:r>
                        <a:rPr lang="en-US" sz="1600" b="1" baseline="0" dirty="0" smtClean="0">
                          <a:solidFill>
                            <a:srgbClr val="00B050"/>
                          </a:solidFill>
                          <a:latin typeface="Arial Black" pitchFamily="34" charset="0"/>
                          <a:cs typeface="Chalkduster"/>
                        </a:rPr>
                        <a:t>the development of effective influenza vaccines</a:t>
                      </a:r>
                      <a:r>
                        <a:rPr lang="en-US" sz="1600" b="1" dirty="0" smtClean="0">
                          <a:solidFill>
                            <a:srgbClr val="00B050"/>
                          </a:solidFill>
                          <a:latin typeface="Arial Black" pitchFamily="34" charset="0"/>
                          <a:cs typeface="Chalkduster"/>
                        </a:rPr>
                        <a:t> </a:t>
                      </a:r>
                      <a:endParaRPr lang="fr-CA" sz="1600" b="1" dirty="0">
                        <a:solidFill>
                          <a:srgbClr val="00B050"/>
                        </a:solidFill>
                        <a:latin typeface="Arial Black" pitchFamily="34" charset="0"/>
                        <a:cs typeface="Chalkduster"/>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entury Gothic"/>
                          <a:cs typeface="Century Gothic"/>
                        </a:rPr>
                        <a:t> </a:t>
                      </a:r>
                      <a:endParaRPr lang="fr-CA" dirty="0">
                        <a:latin typeface="Century Gothic"/>
                        <a:cs typeface="Century Gothic"/>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9792">
                <a:tc>
                  <a:txBody>
                    <a:bodyPr/>
                    <a:lstStyle/>
                    <a:p>
                      <a:r>
                        <a:rPr lang="en-US" sz="1800" dirty="0" smtClean="0">
                          <a:latin typeface="Arial Black"/>
                          <a:cs typeface="Arial Black"/>
                        </a:rPr>
                        <a:t> </a:t>
                      </a:r>
                      <a:endParaRPr lang="fr-CA" dirty="0">
                        <a:latin typeface="Arial Black"/>
                        <a:cs typeface="Arial Blac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latin typeface="Marker Felt"/>
                          <a:cs typeface="Marker Felt"/>
                        </a:rPr>
                        <a:t>The relationship between </a:t>
                      </a:r>
                      <a:r>
                        <a:rPr lang="en-US" sz="1800" b="1" baseline="0" dirty="0" smtClean="0">
                          <a:solidFill>
                            <a:schemeClr val="accent6">
                              <a:lumMod val="50000"/>
                            </a:schemeClr>
                          </a:solidFill>
                          <a:latin typeface="Marker Felt"/>
                          <a:cs typeface="Marker Felt"/>
                        </a:rPr>
                        <a:t>fish farms and the size of the salmon fishery</a:t>
                      </a:r>
                      <a:endParaRPr lang="fr-CA" b="1" dirty="0">
                        <a:solidFill>
                          <a:schemeClr val="accent6">
                            <a:lumMod val="50000"/>
                          </a:schemeClr>
                        </a:solidFill>
                        <a:latin typeface="Marker Felt"/>
                        <a:cs typeface="Marker Fe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8344">
                <a:tc>
                  <a:txBody>
                    <a:bodyPr/>
                    <a:lstStyle/>
                    <a:p>
                      <a:pPr algn="r"/>
                      <a:endParaRPr lang="en-US" sz="1800" b="1" dirty="0" smtClean="0">
                        <a:solidFill>
                          <a:schemeClr val="accent1">
                            <a:lumMod val="75000"/>
                          </a:schemeClr>
                        </a:solidFill>
                        <a:latin typeface="Apple Chancery"/>
                        <a:cs typeface="Apple Chancery"/>
                      </a:endParaRPr>
                    </a:p>
                    <a:p>
                      <a:pPr algn="l"/>
                      <a:r>
                        <a:rPr lang="en-US" sz="1800" b="1" baseline="0" dirty="0" smtClean="0">
                          <a:solidFill>
                            <a:schemeClr val="accent1">
                              <a:lumMod val="75000"/>
                            </a:schemeClr>
                          </a:solidFill>
                          <a:latin typeface="Apple Chancery"/>
                          <a:cs typeface="Apple Chancery"/>
                        </a:rPr>
                        <a:t>The safest place to install a server farm  </a:t>
                      </a:r>
                      <a:r>
                        <a:rPr lang="en-US" sz="1800" b="1" dirty="0" smtClean="0">
                          <a:solidFill>
                            <a:schemeClr val="accent1">
                              <a:lumMod val="75000"/>
                            </a:schemeClr>
                          </a:solidFill>
                          <a:latin typeface="Apple Chancery"/>
                          <a:cs typeface="Apple Chancery"/>
                        </a:rPr>
                        <a:t> </a:t>
                      </a:r>
                      <a:endParaRPr lang="fr-CA" b="1" dirty="0">
                        <a:solidFill>
                          <a:schemeClr val="accent1">
                            <a:lumMod val="75000"/>
                          </a:schemeClr>
                        </a:solidFill>
                        <a:latin typeface="Apple Chancery"/>
                        <a:cs typeface="Apple Chancery"/>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halkduster"/>
                          <a:cs typeface="Chalkduster"/>
                        </a:rPr>
                        <a:t> </a:t>
                      </a:r>
                      <a:endParaRPr lang="fr-CA" b="1" dirty="0">
                        <a:solidFill>
                          <a:schemeClr val="accent1">
                            <a:lumMod val="75000"/>
                          </a:schemeClr>
                        </a:solidFill>
                        <a:latin typeface="Chalkduster"/>
                        <a:cs typeface="Chalkduster"/>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05005">
                <a:tc>
                  <a:txBody>
                    <a:bodyPr/>
                    <a:lstStyle/>
                    <a:p>
                      <a:r>
                        <a:rPr lang="en-US" sz="1800" dirty="0" smtClean="0">
                          <a:latin typeface="Marker Felt"/>
                          <a:cs typeface="Marker Felt"/>
                        </a:rPr>
                        <a:t> </a:t>
                      </a:r>
                      <a:endParaRPr lang="fr-CA" dirty="0">
                        <a:latin typeface="Marker Felt"/>
                        <a:cs typeface="Marker Fe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smtClean="0">
                          <a:latin typeface="Abadi MT Condensed Extra Bold"/>
                          <a:cs typeface="Abadi MT Condensed Extra Bold"/>
                        </a:rPr>
                        <a:t> </a:t>
                      </a:r>
                      <a:endParaRPr lang="fr-CA" dirty="0">
                        <a:latin typeface="Abadi MT Condensed Extra Bold"/>
                        <a:cs typeface="Abadi MT Condensed Extra Bol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9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Gothic"/>
                          <a:cs typeface="Century Gothic"/>
                        </a:rPr>
                        <a:t> </a:t>
                      </a:r>
                      <a:endParaRPr lang="fr-CA" dirty="0">
                        <a:latin typeface="Century Gothic"/>
                        <a:cs typeface="Century Gothic"/>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fr-C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46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216025"/>
          </a:xfrm>
        </p:spPr>
        <p:txBody>
          <a:bodyPr/>
          <a:lstStyle/>
          <a:p>
            <a:r>
              <a:rPr lang="en-CA" dirty="0" smtClean="0"/>
              <a:t>Sources by category</a:t>
            </a:r>
            <a:endParaRPr lang="en-CA" dirty="0"/>
          </a:p>
        </p:txBody>
      </p:sp>
      <p:graphicFrame>
        <p:nvGraphicFramePr>
          <p:cNvPr id="4" name="Diagram 3"/>
          <p:cNvGraphicFramePr/>
          <p:nvPr>
            <p:extLst>
              <p:ext uri="{D42A27DB-BD31-4B8C-83A1-F6EECF244321}">
                <p14:modId xmlns:p14="http://schemas.microsoft.com/office/powerpoint/2010/main" val="1808557984"/>
              </p:ext>
            </p:extLst>
          </p:nvPr>
        </p:nvGraphicFramePr>
        <p:xfrm>
          <a:off x="152400" y="1752600"/>
          <a:ext cx="5486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31158560"/>
              </p:ext>
            </p:extLst>
          </p:nvPr>
        </p:nvGraphicFramePr>
        <p:xfrm>
          <a:off x="5791200" y="762000"/>
          <a:ext cx="2667000" cy="617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88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Constraints</a:t>
            </a:r>
          </a:p>
        </p:txBody>
      </p:sp>
      <p:sp>
        <p:nvSpPr>
          <p:cNvPr id="25603"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p:txBody>
      </p:sp>
      <p:sp>
        <p:nvSpPr>
          <p:cNvPr id="4" name="Bevel 3"/>
          <p:cNvSpPr/>
          <p:nvPr/>
        </p:nvSpPr>
        <p:spPr>
          <a:xfrm>
            <a:off x="1051279" y="1988840"/>
            <a:ext cx="2743200" cy="1219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Geography</a:t>
            </a:r>
          </a:p>
        </p:txBody>
      </p:sp>
      <p:sp>
        <p:nvSpPr>
          <p:cNvPr id="5" name="Bevel 4"/>
          <p:cNvSpPr/>
          <p:nvPr/>
        </p:nvSpPr>
        <p:spPr>
          <a:xfrm>
            <a:off x="5105400" y="1988840"/>
            <a:ext cx="3003911" cy="122413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Time</a:t>
            </a:r>
          </a:p>
        </p:txBody>
      </p:sp>
      <p:sp>
        <p:nvSpPr>
          <p:cNvPr id="6" name="Bevel 5"/>
          <p:cNvSpPr/>
          <p:nvPr/>
        </p:nvSpPr>
        <p:spPr>
          <a:xfrm>
            <a:off x="1066800" y="4371977"/>
            <a:ext cx="2743200" cy="1295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Particular </a:t>
            </a:r>
            <a:r>
              <a:rPr lang="en-US" sz="2800" dirty="0">
                <a:solidFill>
                  <a:prstClr val="white"/>
                </a:solidFill>
              </a:rPr>
              <a:t>Measures</a:t>
            </a:r>
          </a:p>
        </p:txBody>
      </p:sp>
      <p:sp>
        <p:nvSpPr>
          <p:cNvPr id="7" name="Bevel 6"/>
          <p:cNvSpPr/>
          <p:nvPr/>
        </p:nvSpPr>
        <p:spPr>
          <a:xfrm>
            <a:off x="5105400" y="4371977"/>
            <a:ext cx="2971800" cy="1295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Outputs</a:t>
            </a:r>
          </a:p>
        </p:txBody>
      </p:sp>
    </p:spTree>
    <p:extLst>
      <p:ext uri="{BB962C8B-B14F-4D97-AF65-F5344CB8AC3E}">
        <p14:creationId xmlns:p14="http://schemas.microsoft.com/office/powerpoint/2010/main" val="405018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efaul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defaul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brary 1 Logo on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b 3 Logo at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SFU_Lib_Templates 2008</Template>
  <TotalTime>2361</TotalTime>
  <Words>2939</Words>
  <Application>Microsoft Office PowerPoint</Application>
  <PresentationFormat>On-screen Show (4:3)</PresentationFormat>
  <Paragraphs>338</Paragraphs>
  <Slides>23</Slides>
  <Notes>23</Notes>
  <HiddenSlides>0</HiddenSlides>
  <MMClips>0</MMClips>
  <ScaleCrop>false</ScaleCrop>
  <HeadingPairs>
    <vt:vector size="4" baseType="variant">
      <vt:variant>
        <vt:lpstr>Theme</vt:lpstr>
      </vt:variant>
      <vt:variant>
        <vt:i4>12</vt:i4>
      </vt:variant>
      <vt:variant>
        <vt:lpstr>Slide Titles</vt:lpstr>
      </vt:variant>
      <vt:variant>
        <vt:i4>23</vt:i4>
      </vt:variant>
    </vt:vector>
  </HeadingPairs>
  <TitlesOfParts>
    <vt:vector size="35" baseType="lpstr">
      <vt:lpstr>Office defaults</vt:lpstr>
      <vt:lpstr>Library 1 Logo on top</vt:lpstr>
      <vt:lpstr>Custom Design</vt:lpstr>
      <vt:lpstr>Lib 3 Logo at bottom</vt:lpstr>
      <vt:lpstr>1_Office Theme</vt:lpstr>
      <vt:lpstr>2_Office Theme</vt:lpstr>
      <vt:lpstr>3_Office Theme</vt:lpstr>
      <vt:lpstr>7_Office Theme</vt:lpstr>
      <vt:lpstr>12_Office Theme</vt:lpstr>
      <vt:lpstr>Thème Office</vt:lpstr>
      <vt:lpstr>1_Thème Office</vt:lpstr>
      <vt:lpstr>1_Office defaults</vt:lpstr>
      <vt:lpstr>Data vs statistics</vt:lpstr>
      <vt:lpstr>Data</vt:lpstr>
      <vt:lpstr>Statistics</vt:lpstr>
      <vt:lpstr>Statistics or Data? Raw or cooked?</vt:lpstr>
      <vt:lpstr>PowerPoint Presentation</vt:lpstr>
      <vt:lpstr>Origins of  “big data”</vt:lpstr>
      <vt:lpstr>Who might have gathered data related to these questions?</vt:lpstr>
      <vt:lpstr>Sources by category</vt:lpstr>
      <vt:lpstr>Constraints</vt:lpstr>
      <vt:lpstr>Secondary sources as shortcuts </vt:lpstr>
      <vt:lpstr>PowerPoint Presentation</vt:lpstr>
      <vt:lpstr>PowerPoint Presentation</vt:lpstr>
      <vt:lpstr>Fast Stats! Statistical compendia</vt:lpstr>
      <vt:lpstr>PowerPoint Presentation</vt:lpstr>
      <vt:lpstr>PowerPoint Presentation</vt:lpstr>
      <vt:lpstr>PowerPoint Presentation</vt:lpstr>
      <vt:lpstr>Statistical Canada Tour</vt:lpstr>
      <vt:lpstr>What can we find in  Statistics Canada  as support for our discussion? </vt:lpstr>
      <vt:lpstr>What’s another word for…</vt:lpstr>
      <vt:lpstr>PowerPoint Presentation</vt:lpstr>
      <vt:lpstr>Census 2011</vt:lpstr>
      <vt:lpstr>Other collectors /producers</vt:lpstr>
      <vt:lpstr>Open Data</vt:lpstr>
    </vt:vector>
  </TitlesOfParts>
  <Company>Simon Fraser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or Statistics?  Statistics or Data?</dc:title>
  <dc:creator>cgraebne</dc:creator>
  <cp:lastModifiedBy>Sylvia Roberts</cp:lastModifiedBy>
  <cp:revision>194</cp:revision>
  <cp:lastPrinted>2013-05-28T01:57:27Z</cp:lastPrinted>
  <dcterms:created xsi:type="dcterms:W3CDTF">2011-07-04T18:09:19Z</dcterms:created>
  <dcterms:modified xsi:type="dcterms:W3CDTF">2013-05-28T02:02:44Z</dcterms:modified>
</cp:coreProperties>
</file>