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0" r:id="rId4"/>
    <p:sldId id="258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166" autoAdjust="0"/>
  </p:normalViewPr>
  <p:slideViewPr>
    <p:cSldViewPr>
      <p:cViewPr varScale="1">
        <p:scale>
          <a:sx n="85" d="100"/>
          <a:sy n="85" d="100"/>
        </p:scale>
        <p:origin x="236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C1EDD-0C67-4D73-B849-E5EEBA26DD9A}" type="datetimeFigureOut">
              <a:rPr lang="en-CA" smtClean="0"/>
              <a:t>2016-09-22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7D764-0630-4AA2-9D5D-4C67517824F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3017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Research</a:t>
            </a:r>
            <a:r>
              <a:rPr lang="en-CA" baseline="0" dirty="0" smtClean="0"/>
              <a:t> data can be anything from image/sound files to tabular data to lab notes. It’s whatever your you base your scholarly output (articles, presentations, etc.) on.</a:t>
            </a:r>
          </a:p>
          <a:p>
            <a:endParaRPr lang="en-CA" baseline="0" dirty="0" smtClean="0"/>
          </a:p>
          <a:p>
            <a:r>
              <a:rPr lang="en-CA" baseline="0" dirty="0" smtClean="0"/>
              <a:t>*accessible—determined by you, agency funders, publishers, etc.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7D764-0630-4AA2-9D5D-4C67517824FB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5462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Allows you to build on the work of others and vice versa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7D764-0630-4AA2-9D5D-4C67517824FB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674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DMP</a:t>
            </a:r>
            <a:r>
              <a:rPr lang="en-CA" baseline="0" dirty="0" smtClean="0"/>
              <a:t> is essentially a roadmap identifying how you’re going to describe your data, who will have access to it, who is responsible for it and how long it should stick around</a:t>
            </a:r>
          </a:p>
          <a:p>
            <a:pPr lvl="0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Organize your data</a:t>
            </a:r>
          </a:p>
          <a:p>
            <a:pPr lvl="1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File naming conventions</a:t>
            </a:r>
          </a:p>
          <a:p>
            <a:pPr lvl="2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Short</a:t>
            </a:r>
          </a:p>
          <a:p>
            <a:pPr lvl="2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underscores or </a:t>
            </a:r>
            <a:r>
              <a:rPr lang="en-C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CamelCase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Include time/date</a:t>
            </a:r>
          </a:p>
          <a:p>
            <a:pPr lvl="0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Document your data</a:t>
            </a:r>
          </a:p>
          <a:p>
            <a:pPr lvl="1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 consistent</a:t>
            </a:r>
          </a:p>
          <a:p>
            <a:pPr lvl="1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Apply disciplinary  metadata standards if possible</a:t>
            </a:r>
          </a:p>
          <a:p>
            <a:pPr lvl="1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 clear</a:t>
            </a:r>
          </a:p>
          <a:p>
            <a:pPr lvl="0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Storing your data</a:t>
            </a:r>
          </a:p>
          <a:p>
            <a:pPr lvl="1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Where do you store your data now?</a:t>
            </a:r>
          </a:p>
          <a:p>
            <a:pPr lvl="1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often do you back it up?</a:t>
            </a:r>
          </a:p>
          <a:p>
            <a:pPr lvl="1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Lost any?</a:t>
            </a:r>
          </a:p>
          <a:p>
            <a:pPr lvl="0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Sharing your data</a:t>
            </a:r>
          </a:p>
          <a:p>
            <a:pPr lvl="1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Depends on nature of data—can set parameters</a:t>
            </a:r>
          </a:p>
          <a:p>
            <a:pPr lvl="1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repositories can be institution or discipline specific (TDAR, Open Archaeology Project)</a:t>
            </a:r>
          </a:p>
          <a:p>
            <a:pPr lvl="0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Archive your data</a:t>
            </a:r>
          </a:p>
          <a:p>
            <a:pPr lvl="1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Preserve if necessary, not all data needs to be archived</a:t>
            </a:r>
          </a:p>
          <a:p>
            <a:pPr lvl="1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Ensure your data is normalized or get assistance in doing this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7D764-0630-4AA2-9D5D-4C67517824FB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8012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7D764-0630-4AA2-9D5D-4C67517824FB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6650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3986-4838-4012-8C24-DB0401EA4720}" type="datetimeFigureOut">
              <a:rPr lang="en-CA" smtClean="0"/>
              <a:t>2016-09-22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52FC-57A6-4624-8066-F9B6A1968A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0105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3986-4838-4012-8C24-DB0401EA4720}" type="datetimeFigureOut">
              <a:rPr lang="en-CA" smtClean="0"/>
              <a:t>2016-09-22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52FC-57A6-4624-8066-F9B6A1968A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0522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3986-4838-4012-8C24-DB0401EA4720}" type="datetimeFigureOut">
              <a:rPr lang="en-CA" smtClean="0"/>
              <a:t>2016-09-22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52FC-57A6-4624-8066-F9B6A1968A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3229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3986-4838-4012-8C24-DB0401EA4720}" type="datetimeFigureOut">
              <a:rPr lang="en-CA" smtClean="0"/>
              <a:t>2016-09-22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52FC-57A6-4624-8066-F9B6A1968A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5510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3986-4838-4012-8C24-DB0401EA4720}" type="datetimeFigureOut">
              <a:rPr lang="en-CA" smtClean="0"/>
              <a:t>2016-09-22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52FC-57A6-4624-8066-F9B6A1968A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0420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3986-4838-4012-8C24-DB0401EA4720}" type="datetimeFigureOut">
              <a:rPr lang="en-CA" smtClean="0"/>
              <a:t>2016-09-22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52FC-57A6-4624-8066-F9B6A1968A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0008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3986-4838-4012-8C24-DB0401EA4720}" type="datetimeFigureOut">
              <a:rPr lang="en-CA" smtClean="0"/>
              <a:t>2016-09-22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52FC-57A6-4624-8066-F9B6A1968A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482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3986-4838-4012-8C24-DB0401EA4720}" type="datetimeFigureOut">
              <a:rPr lang="en-CA" smtClean="0"/>
              <a:t>2016-09-22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52FC-57A6-4624-8066-F9B6A1968A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6836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3986-4838-4012-8C24-DB0401EA4720}" type="datetimeFigureOut">
              <a:rPr lang="en-CA" smtClean="0"/>
              <a:t>2016-09-22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52FC-57A6-4624-8066-F9B6A1968A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5183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3986-4838-4012-8C24-DB0401EA4720}" type="datetimeFigureOut">
              <a:rPr lang="en-CA" smtClean="0"/>
              <a:t>2016-09-22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52FC-57A6-4624-8066-F9B6A1968A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9492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3986-4838-4012-8C24-DB0401EA4720}" type="datetimeFigureOut">
              <a:rPr lang="en-CA" smtClean="0"/>
              <a:t>2016-09-22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52FC-57A6-4624-8066-F9B6A1968A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6242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D3986-4838-4012-8C24-DB0401EA4720}" type="datetimeFigureOut">
              <a:rPr lang="en-CA" smtClean="0"/>
              <a:t>2016-09-22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C52FC-57A6-4624-8066-F9B6A1968A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4094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A [very] short introduction to Data Management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469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/>
              <a:t>Series of steps to ensure your data remains safe and accessible*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6181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/>
              <a:t>Maintains research integrity over time</a:t>
            </a:r>
          </a:p>
          <a:p>
            <a:pPr lvl="2"/>
            <a:r>
              <a:rPr lang="en-CA" dirty="0" smtClean="0"/>
              <a:t>Assists in continued access</a:t>
            </a:r>
          </a:p>
          <a:p>
            <a:pPr lvl="2"/>
            <a:r>
              <a:rPr lang="en-CA" dirty="0" smtClean="0"/>
              <a:t>Allows replicability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/>
              <a:t>Enhances scholarly reputation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/>
              <a:t>Data citation (hurrah!)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/>
              <a:t>Likely to be required by granting agencies and publishers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5403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Create and implement a </a:t>
            </a:r>
            <a:r>
              <a:rPr lang="en-CA" b="1" dirty="0" smtClean="0"/>
              <a:t>‘Data Management Plan’:</a:t>
            </a:r>
            <a:r>
              <a:rPr lang="en-CA" b="1" dirty="0"/>
              <a:t>	</a:t>
            </a:r>
            <a:endParaRPr lang="en-CA" b="1" dirty="0" smtClean="0"/>
          </a:p>
          <a:p>
            <a:pPr lvl="1"/>
            <a:r>
              <a:rPr lang="en-CA" dirty="0" smtClean="0"/>
              <a:t>Organize your data</a:t>
            </a:r>
          </a:p>
          <a:p>
            <a:pPr lvl="1"/>
            <a:r>
              <a:rPr lang="en-CA" dirty="0" smtClean="0"/>
              <a:t>Document your data</a:t>
            </a:r>
          </a:p>
          <a:p>
            <a:pPr lvl="1"/>
            <a:r>
              <a:rPr lang="en-CA" dirty="0" smtClean="0"/>
              <a:t>Back-up your data</a:t>
            </a:r>
          </a:p>
          <a:p>
            <a:pPr lvl="1"/>
            <a:r>
              <a:rPr lang="en-CA" dirty="0" smtClean="0"/>
              <a:t>Share your data</a:t>
            </a:r>
          </a:p>
          <a:p>
            <a:pPr lvl="1"/>
            <a:r>
              <a:rPr lang="en-CA" dirty="0" smtClean="0"/>
              <a:t>Curate your data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36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dirty="0" smtClean="0"/>
              <a:t>The SFU Library can: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US" dirty="0" smtClean="0"/>
              <a:t>Assist </a:t>
            </a:r>
            <a:r>
              <a:rPr lang="en-US" dirty="0"/>
              <a:t>in research data management planning</a:t>
            </a:r>
          </a:p>
          <a:p>
            <a:r>
              <a:rPr lang="en-US" dirty="0" smtClean="0"/>
              <a:t>Identify </a:t>
            </a:r>
            <a:r>
              <a:rPr lang="en-US" dirty="0"/>
              <a:t>suitable repositories for data deposit</a:t>
            </a:r>
          </a:p>
          <a:p>
            <a:r>
              <a:rPr lang="en-US" dirty="0" smtClean="0"/>
              <a:t>Deliver </a:t>
            </a:r>
            <a:r>
              <a:rPr lang="en-US" dirty="0"/>
              <a:t>workshops and </a:t>
            </a:r>
            <a:r>
              <a:rPr lang="en-US" dirty="0" smtClean="0"/>
              <a:t>individual </a:t>
            </a:r>
            <a:r>
              <a:rPr lang="en-US" dirty="0"/>
              <a:t>support for research data management</a:t>
            </a:r>
          </a:p>
          <a:p>
            <a:r>
              <a:rPr lang="en-US" dirty="0" smtClean="0"/>
              <a:t>Assist </a:t>
            </a:r>
            <a:r>
              <a:rPr lang="en-US" dirty="0"/>
              <a:t>with data analysis </a:t>
            </a:r>
            <a:r>
              <a:rPr lang="en-US" dirty="0" smtClean="0"/>
              <a:t>software </a:t>
            </a:r>
            <a:r>
              <a:rPr lang="en-US" dirty="0"/>
              <a:t>support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 smtClean="0"/>
              <a:t>email: data-services@sfu.ca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5329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25</TotalTime>
  <Words>290</Words>
  <Application>Microsoft Office PowerPoint</Application>
  <PresentationFormat>On-screen Show (4:3)</PresentationFormat>
  <Paragraphs>57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A [very] short introduction to Data Management</vt:lpstr>
      <vt:lpstr>What</vt:lpstr>
      <vt:lpstr>Why?</vt:lpstr>
      <vt:lpstr>How?</vt:lpstr>
      <vt:lpstr>Who</vt:lpstr>
    </vt:vector>
  </TitlesOfParts>
  <Company>Simon Fraser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[very] short introduction to Data Management</dc:title>
  <dc:creator>Carla Graebner</dc:creator>
  <cp:lastModifiedBy>Yolanda Koscielski</cp:lastModifiedBy>
  <cp:revision>3</cp:revision>
  <dcterms:created xsi:type="dcterms:W3CDTF">2015-01-14T17:33:58Z</dcterms:created>
  <dcterms:modified xsi:type="dcterms:W3CDTF">2016-09-22T22:32:48Z</dcterms:modified>
</cp:coreProperties>
</file>